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0" r:id="rId5"/>
    <p:sldId id="261" r:id="rId6"/>
    <p:sldId id="688" r:id="rId7"/>
    <p:sldId id="296" r:id="rId8"/>
    <p:sldId id="689" r:id="rId9"/>
    <p:sldId id="308" r:id="rId10"/>
    <p:sldId id="618" r:id="rId11"/>
    <p:sldId id="619" r:id="rId12"/>
    <p:sldId id="620" r:id="rId13"/>
    <p:sldId id="621" r:id="rId14"/>
    <p:sldId id="622" r:id="rId15"/>
    <p:sldId id="380" r:id="rId16"/>
    <p:sldId id="690" r:id="rId17"/>
    <p:sldId id="691" r:id="rId18"/>
    <p:sldId id="692" r:id="rId19"/>
    <p:sldId id="625" r:id="rId20"/>
    <p:sldId id="624" r:id="rId21"/>
    <p:sldId id="626" r:id="rId22"/>
    <p:sldId id="693" r:id="rId23"/>
    <p:sldId id="694" r:id="rId24"/>
    <p:sldId id="630" r:id="rId25"/>
    <p:sldId id="631" r:id="rId26"/>
    <p:sldId id="627" r:id="rId27"/>
    <p:sldId id="632" r:id="rId28"/>
    <p:sldId id="633" r:id="rId29"/>
    <p:sldId id="636" r:id="rId30"/>
    <p:sldId id="698" r:id="rId31"/>
    <p:sldId id="628" r:id="rId32"/>
    <p:sldId id="635" r:id="rId33"/>
    <p:sldId id="695" r:id="rId34"/>
    <p:sldId id="697" r:id="rId35"/>
    <p:sldId id="634" r:id="rId36"/>
    <p:sldId id="637" r:id="rId37"/>
    <p:sldId id="638" r:id="rId38"/>
    <p:sldId id="614" r:id="rId39"/>
    <p:sldId id="687" r:id="rId40"/>
    <p:sldId id="612" r:id="rId41"/>
    <p:sldId id="686" r:id="rId4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DB6599BD-441E-4FCC-B9CB-765F1A4859CB}">
          <p14:sldIdLst>
            <p14:sldId id="260"/>
            <p14:sldId id="261"/>
            <p14:sldId id="688"/>
            <p14:sldId id="296"/>
            <p14:sldId id="689"/>
            <p14:sldId id="308"/>
            <p14:sldId id="618"/>
            <p14:sldId id="619"/>
            <p14:sldId id="620"/>
            <p14:sldId id="621"/>
            <p14:sldId id="622"/>
            <p14:sldId id="380"/>
            <p14:sldId id="690"/>
            <p14:sldId id="691"/>
            <p14:sldId id="692"/>
            <p14:sldId id="625"/>
            <p14:sldId id="624"/>
            <p14:sldId id="626"/>
            <p14:sldId id="693"/>
            <p14:sldId id="694"/>
            <p14:sldId id="630"/>
            <p14:sldId id="631"/>
            <p14:sldId id="627"/>
            <p14:sldId id="632"/>
            <p14:sldId id="633"/>
            <p14:sldId id="636"/>
            <p14:sldId id="698"/>
            <p14:sldId id="628"/>
            <p14:sldId id="635"/>
            <p14:sldId id="695"/>
            <p14:sldId id="697"/>
            <p14:sldId id="634"/>
            <p14:sldId id="637"/>
            <p14:sldId id="638"/>
            <p14:sldId id="614"/>
            <p14:sldId id="687"/>
            <p14:sldId id="612"/>
            <p14:sldId id="6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751EE3-731C-4DB7-8A69-696EB86D092B}" v="163" dt="2025-09-15T12:28:31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25"/>
    <p:restoredTop sz="86433"/>
  </p:normalViewPr>
  <p:slideViewPr>
    <p:cSldViewPr snapToGrid="0" snapToObjects="1">
      <p:cViewPr varScale="1">
        <p:scale>
          <a:sx n="111" d="100"/>
          <a:sy n="111" d="100"/>
        </p:scale>
        <p:origin x="1212" y="96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chá Kateřina" userId="30750719-af6d-4966-83db-5ea925f1a091" providerId="ADAL" clId="{AB751EE3-731C-4DB7-8A69-696EB86D092B}"/>
    <pc:docChg chg="undo redo custSel addSld delSld modSld sldOrd modSection">
      <pc:chgData name="Tichá Kateřina" userId="30750719-af6d-4966-83db-5ea925f1a091" providerId="ADAL" clId="{AB751EE3-731C-4DB7-8A69-696EB86D092B}" dt="2025-09-15T14:12:38.439" v="5605" actId="948"/>
      <pc:docMkLst>
        <pc:docMk/>
      </pc:docMkLst>
      <pc:sldChg chg="modSp mod">
        <pc:chgData name="Tichá Kateřina" userId="30750719-af6d-4966-83db-5ea925f1a091" providerId="ADAL" clId="{AB751EE3-731C-4DB7-8A69-696EB86D092B}" dt="2025-09-10T06:24:14.466" v="374" actId="6549"/>
        <pc:sldMkLst>
          <pc:docMk/>
          <pc:sldMk cId="1672658244" sldId="260"/>
        </pc:sldMkLst>
        <pc:spChg chg="mod">
          <ac:chgData name="Tichá Kateřina" userId="30750719-af6d-4966-83db-5ea925f1a091" providerId="ADAL" clId="{AB751EE3-731C-4DB7-8A69-696EB86D092B}" dt="2025-09-10T06:24:14.466" v="374" actId="6549"/>
          <ac:spMkLst>
            <pc:docMk/>
            <pc:sldMk cId="1672658244" sldId="260"/>
            <ac:spMk id="2" creationId="{00000000-0000-0000-0000-000000000000}"/>
          </ac:spMkLst>
        </pc:spChg>
        <pc:spChg chg="mod">
          <ac:chgData name="Tichá Kateřina" userId="30750719-af6d-4966-83db-5ea925f1a091" providerId="ADAL" clId="{AB751EE3-731C-4DB7-8A69-696EB86D092B}" dt="2025-09-10T06:17:49.425" v="336" actId="1076"/>
          <ac:spMkLst>
            <pc:docMk/>
            <pc:sldMk cId="1672658244" sldId="260"/>
            <ac:spMk id="4" creationId="{00000000-0000-0000-0000-000000000000}"/>
          </ac:spMkLst>
        </pc:spChg>
      </pc:sldChg>
      <pc:sldChg chg="addSp delSp modSp mod">
        <pc:chgData name="Tichá Kateřina" userId="30750719-af6d-4966-83db-5ea925f1a091" providerId="ADAL" clId="{AB751EE3-731C-4DB7-8A69-696EB86D092B}" dt="2025-09-10T09:43:34.203" v="766" actId="20577"/>
        <pc:sldMkLst>
          <pc:docMk/>
          <pc:sldMk cId="2294090701" sldId="261"/>
        </pc:sldMkLst>
        <pc:spChg chg="mod">
          <ac:chgData name="Tichá Kateřina" userId="30750719-af6d-4966-83db-5ea925f1a091" providerId="ADAL" clId="{AB751EE3-731C-4DB7-8A69-696EB86D092B}" dt="2025-09-10T09:43:34.203" v="766" actId="20577"/>
          <ac:spMkLst>
            <pc:docMk/>
            <pc:sldMk cId="2294090701" sldId="261"/>
            <ac:spMk id="7" creationId="{60301297-C034-3D4D-9CF8-3E6A880DCEE0}"/>
          </ac:spMkLst>
        </pc:spChg>
        <pc:picChg chg="add mod">
          <ac:chgData name="Tichá Kateřina" userId="30750719-af6d-4966-83db-5ea925f1a091" providerId="ADAL" clId="{AB751EE3-731C-4DB7-8A69-696EB86D092B}" dt="2025-09-10T07:49:55.753" v="495" actId="692"/>
          <ac:picMkLst>
            <pc:docMk/>
            <pc:sldMk cId="2294090701" sldId="261"/>
            <ac:picMk id="3" creationId="{26129600-0199-4B0C-336D-355DDF022348}"/>
          </ac:picMkLst>
        </pc:picChg>
      </pc:sldChg>
      <pc:sldChg chg="del">
        <pc:chgData name="Tichá Kateřina" userId="30750719-af6d-4966-83db-5ea925f1a091" providerId="ADAL" clId="{AB751EE3-731C-4DB7-8A69-696EB86D092B}" dt="2025-09-10T06:26:05.509" v="375" actId="2696"/>
        <pc:sldMkLst>
          <pc:docMk/>
          <pc:sldMk cId="2245532463" sldId="286"/>
        </pc:sldMkLst>
      </pc:sldChg>
      <pc:sldChg chg="del">
        <pc:chgData name="Tichá Kateřina" userId="30750719-af6d-4966-83db-5ea925f1a091" providerId="ADAL" clId="{AB751EE3-731C-4DB7-8A69-696EB86D092B}" dt="2025-09-10T06:26:09.122" v="376" actId="2696"/>
        <pc:sldMkLst>
          <pc:docMk/>
          <pc:sldMk cId="3546799390" sldId="288"/>
        </pc:sldMkLst>
      </pc:sldChg>
      <pc:sldChg chg="del">
        <pc:chgData name="Tichá Kateřina" userId="30750719-af6d-4966-83db-5ea925f1a091" providerId="ADAL" clId="{AB751EE3-731C-4DB7-8A69-696EB86D092B}" dt="2025-09-10T10:56:32.156" v="1245" actId="2696"/>
        <pc:sldMkLst>
          <pc:docMk/>
          <pc:sldMk cId="2048131274" sldId="291"/>
        </pc:sldMkLst>
      </pc:sldChg>
      <pc:sldChg chg="delSp modSp mod">
        <pc:chgData name="Tichá Kateřina" userId="30750719-af6d-4966-83db-5ea925f1a091" providerId="ADAL" clId="{AB751EE3-731C-4DB7-8A69-696EB86D092B}" dt="2025-09-10T10:00:27.736" v="998" actId="20577"/>
        <pc:sldMkLst>
          <pc:docMk/>
          <pc:sldMk cId="1739975654" sldId="296"/>
        </pc:sldMkLst>
        <pc:spChg chg="mod">
          <ac:chgData name="Tichá Kateřina" userId="30750719-af6d-4966-83db-5ea925f1a091" providerId="ADAL" clId="{AB751EE3-731C-4DB7-8A69-696EB86D092B}" dt="2025-09-10T10:00:27.736" v="998" actId="20577"/>
          <ac:spMkLst>
            <pc:docMk/>
            <pc:sldMk cId="1739975654" sldId="296"/>
            <ac:spMk id="7" creationId="{60301297-C034-3D4D-9CF8-3E6A880DCEE0}"/>
          </ac:spMkLst>
        </pc:spChg>
      </pc:sldChg>
      <pc:sldChg chg="del">
        <pc:chgData name="Tichá Kateřina" userId="30750719-af6d-4966-83db-5ea925f1a091" providerId="ADAL" clId="{AB751EE3-731C-4DB7-8A69-696EB86D092B}" dt="2025-09-10T10:55:50.291" v="1243" actId="2696"/>
        <pc:sldMkLst>
          <pc:docMk/>
          <pc:sldMk cId="1682190208" sldId="298"/>
        </pc:sldMkLst>
      </pc:sldChg>
      <pc:sldChg chg="addSp delSp modSp mod">
        <pc:chgData name="Tichá Kateřina" userId="30750719-af6d-4966-83db-5ea925f1a091" providerId="ADAL" clId="{AB751EE3-731C-4DB7-8A69-696EB86D092B}" dt="2025-09-10T11:10:16.451" v="1373" actId="20577"/>
        <pc:sldMkLst>
          <pc:docMk/>
          <pc:sldMk cId="1835011700" sldId="308"/>
        </pc:sldMkLst>
        <pc:spChg chg="mod">
          <ac:chgData name="Tichá Kateřina" userId="30750719-af6d-4966-83db-5ea925f1a091" providerId="ADAL" clId="{AB751EE3-731C-4DB7-8A69-696EB86D092B}" dt="2025-09-10T11:10:16.451" v="1373" actId="20577"/>
          <ac:spMkLst>
            <pc:docMk/>
            <pc:sldMk cId="1835011700" sldId="308"/>
            <ac:spMk id="2" creationId="{4F36544E-DBA2-4FC7-98E6-EDBD7C62356F}"/>
          </ac:spMkLst>
        </pc:spChg>
        <pc:spChg chg="mod">
          <ac:chgData name="Tichá Kateřina" userId="30750719-af6d-4966-83db-5ea925f1a091" providerId="ADAL" clId="{AB751EE3-731C-4DB7-8A69-696EB86D092B}" dt="2025-09-10T11:05:23.186" v="1334" actId="6549"/>
          <ac:spMkLst>
            <pc:docMk/>
            <pc:sldMk cId="1835011700" sldId="308"/>
            <ac:spMk id="8" creationId="{FB2F8548-69C9-8B46-8167-6452CA664447}"/>
          </ac:spMkLst>
        </pc:spChg>
      </pc:sldChg>
      <pc:sldChg chg="modSp del mod">
        <pc:chgData name="Tichá Kateřina" userId="30750719-af6d-4966-83db-5ea925f1a091" providerId="ADAL" clId="{AB751EE3-731C-4DB7-8A69-696EB86D092B}" dt="2025-09-10T10:56:46.556" v="1246" actId="2696"/>
        <pc:sldMkLst>
          <pc:docMk/>
          <pc:sldMk cId="2965365359" sldId="310"/>
        </pc:sldMkLst>
      </pc:sldChg>
      <pc:sldChg chg="delSp modSp mod ord">
        <pc:chgData name="Tichá Kateřina" userId="30750719-af6d-4966-83db-5ea925f1a091" providerId="ADAL" clId="{AB751EE3-731C-4DB7-8A69-696EB86D092B}" dt="2025-09-15T12:45:23.586" v="5511" actId="14100"/>
        <pc:sldMkLst>
          <pc:docMk/>
          <pc:sldMk cId="1570148092" sldId="380"/>
        </pc:sldMkLst>
        <pc:spChg chg="mod">
          <ac:chgData name="Tichá Kateřina" userId="30750719-af6d-4966-83db-5ea925f1a091" providerId="ADAL" clId="{AB751EE3-731C-4DB7-8A69-696EB86D092B}" dt="2025-09-15T12:45:23.586" v="5511" actId="14100"/>
          <ac:spMkLst>
            <pc:docMk/>
            <pc:sldMk cId="1570148092" sldId="380"/>
            <ac:spMk id="7" creationId="{60301297-C034-3D4D-9CF8-3E6A880DCEE0}"/>
          </ac:spMkLst>
        </pc:spChg>
        <pc:spChg chg="mod">
          <ac:chgData name="Tichá Kateřina" userId="30750719-af6d-4966-83db-5ea925f1a091" providerId="ADAL" clId="{AB751EE3-731C-4DB7-8A69-696EB86D092B}" dt="2025-09-15T11:54:51.145" v="5501"/>
          <ac:spMkLst>
            <pc:docMk/>
            <pc:sldMk cId="1570148092" sldId="380"/>
            <ac:spMk id="8" creationId="{D8EB5D2F-475B-0246-8AE6-0E20A0EAFCDD}"/>
          </ac:spMkLst>
        </pc:spChg>
      </pc:sldChg>
      <pc:sldChg chg="modSp">
        <pc:chgData name="Tichá Kateřina" userId="30750719-af6d-4966-83db-5ea925f1a091" providerId="ADAL" clId="{AB751EE3-731C-4DB7-8A69-696EB86D092B}" dt="2025-09-10T09:19:42.310" v="594" actId="2"/>
        <pc:sldMkLst>
          <pc:docMk/>
          <pc:sldMk cId="2842032661" sldId="612"/>
        </pc:sldMkLst>
        <pc:graphicFrameChg chg="mod">
          <ac:chgData name="Tichá Kateřina" userId="30750719-af6d-4966-83db-5ea925f1a091" providerId="ADAL" clId="{AB751EE3-731C-4DB7-8A69-696EB86D092B}" dt="2025-09-10T09:19:42.310" v="594" actId="2"/>
          <ac:graphicFrameMkLst>
            <pc:docMk/>
            <pc:sldMk cId="2842032661" sldId="612"/>
            <ac:graphicFrameMk id="4" creationId="{AABDB316-E8D2-49D6-9E02-C29BB18B2864}"/>
          </ac:graphicFrameMkLst>
        </pc:graphicFrameChg>
      </pc:sldChg>
      <pc:sldChg chg="modSp del mod">
        <pc:chgData name="Tichá Kateřina" userId="30750719-af6d-4966-83db-5ea925f1a091" providerId="ADAL" clId="{AB751EE3-731C-4DB7-8A69-696EB86D092B}" dt="2025-09-10T10:55:55.562" v="1244" actId="2696"/>
        <pc:sldMkLst>
          <pc:docMk/>
          <pc:sldMk cId="2861896699" sldId="613"/>
        </pc:sldMkLst>
      </pc:sldChg>
      <pc:sldChg chg="delSp modSp mod">
        <pc:chgData name="Tichá Kateřina" userId="30750719-af6d-4966-83db-5ea925f1a091" providerId="ADAL" clId="{AB751EE3-731C-4DB7-8A69-696EB86D092B}" dt="2025-09-15T14:12:38.439" v="5605" actId="948"/>
        <pc:sldMkLst>
          <pc:docMk/>
          <pc:sldMk cId="3334077632" sldId="614"/>
        </pc:sldMkLst>
        <pc:spChg chg="mod">
          <ac:chgData name="Tichá Kateřina" userId="30750719-af6d-4966-83db-5ea925f1a091" providerId="ADAL" clId="{AB751EE3-731C-4DB7-8A69-696EB86D092B}" dt="2025-09-15T14:12:38.439" v="5605" actId="948"/>
          <ac:spMkLst>
            <pc:docMk/>
            <pc:sldMk cId="3334077632" sldId="614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0T11:13:42.037" v="1383" actId="6549"/>
        <pc:sldMkLst>
          <pc:docMk/>
          <pc:sldMk cId="359210644" sldId="618"/>
        </pc:sldMkLst>
        <pc:spChg chg="mod">
          <ac:chgData name="Tichá Kateřina" userId="30750719-af6d-4966-83db-5ea925f1a091" providerId="ADAL" clId="{AB751EE3-731C-4DB7-8A69-696EB86D092B}" dt="2025-09-10T11:13:42.037" v="1383" actId="6549"/>
          <ac:spMkLst>
            <pc:docMk/>
            <pc:sldMk cId="359210644" sldId="618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5T12:17:06.246" v="5505" actId="207"/>
        <pc:sldMkLst>
          <pc:docMk/>
          <pc:sldMk cId="2475520415" sldId="619"/>
        </pc:sldMkLst>
        <pc:spChg chg="mod">
          <ac:chgData name="Tichá Kateřina" userId="30750719-af6d-4966-83db-5ea925f1a091" providerId="ADAL" clId="{AB751EE3-731C-4DB7-8A69-696EB86D092B}" dt="2025-09-15T12:17:06.246" v="5505" actId="207"/>
          <ac:spMkLst>
            <pc:docMk/>
            <pc:sldMk cId="2475520415" sldId="619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0T11:22:58.886" v="1495" actId="6549"/>
        <pc:sldMkLst>
          <pc:docMk/>
          <pc:sldMk cId="3374324033" sldId="620"/>
        </pc:sldMkLst>
        <pc:spChg chg="mod">
          <ac:chgData name="Tichá Kateřina" userId="30750719-af6d-4966-83db-5ea925f1a091" providerId="ADAL" clId="{AB751EE3-731C-4DB7-8A69-696EB86D092B}" dt="2025-09-10T11:22:58.886" v="1495" actId="6549"/>
          <ac:spMkLst>
            <pc:docMk/>
            <pc:sldMk cId="3374324033" sldId="620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5T12:28:32.831" v="5510" actId="6549"/>
        <pc:sldMkLst>
          <pc:docMk/>
          <pc:sldMk cId="3731970141" sldId="621"/>
        </pc:sldMkLst>
        <pc:spChg chg="mod">
          <ac:chgData name="Tichá Kateřina" userId="30750719-af6d-4966-83db-5ea925f1a091" providerId="ADAL" clId="{AB751EE3-731C-4DB7-8A69-696EB86D092B}" dt="2025-09-15T12:28:32.831" v="5510" actId="6549"/>
          <ac:spMkLst>
            <pc:docMk/>
            <pc:sldMk cId="3731970141" sldId="621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5T11:55:56.436" v="5503" actId="113"/>
        <pc:sldMkLst>
          <pc:docMk/>
          <pc:sldMk cId="3360920397" sldId="622"/>
        </pc:sldMkLst>
        <pc:spChg chg="mod">
          <ac:chgData name="Tichá Kateřina" userId="30750719-af6d-4966-83db-5ea925f1a091" providerId="ADAL" clId="{AB751EE3-731C-4DB7-8A69-696EB86D092B}" dt="2025-09-15T11:55:56.436" v="5503" actId="113"/>
          <ac:spMkLst>
            <pc:docMk/>
            <pc:sldMk cId="3360920397" sldId="622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0T12:39:43.833" v="2644" actId="113"/>
        <pc:sldMkLst>
          <pc:docMk/>
          <pc:sldMk cId="4160314294" sldId="624"/>
        </pc:sldMkLst>
        <pc:spChg chg="mod">
          <ac:chgData name="Tichá Kateřina" userId="30750719-af6d-4966-83db-5ea925f1a091" providerId="ADAL" clId="{AB751EE3-731C-4DB7-8A69-696EB86D092B}" dt="2025-09-10T12:39:43.833" v="2644" actId="113"/>
          <ac:spMkLst>
            <pc:docMk/>
            <pc:sldMk cId="4160314294" sldId="624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5T13:52:57.593" v="5581" actId="113"/>
        <pc:sldMkLst>
          <pc:docMk/>
          <pc:sldMk cId="2890198211" sldId="625"/>
        </pc:sldMkLst>
        <pc:spChg chg="mod">
          <ac:chgData name="Tichá Kateřina" userId="30750719-af6d-4966-83db-5ea925f1a091" providerId="ADAL" clId="{AB751EE3-731C-4DB7-8A69-696EB86D092B}" dt="2025-09-15T13:52:57.593" v="5581" actId="113"/>
          <ac:spMkLst>
            <pc:docMk/>
            <pc:sldMk cId="2890198211" sldId="625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1T09:13:27.572" v="3318" actId="20577"/>
        <pc:sldMkLst>
          <pc:docMk/>
          <pc:sldMk cId="1595879860" sldId="626"/>
        </pc:sldMkLst>
        <pc:spChg chg="mod">
          <ac:chgData name="Tichá Kateřina" userId="30750719-af6d-4966-83db-5ea925f1a091" providerId="ADAL" clId="{AB751EE3-731C-4DB7-8A69-696EB86D092B}" dt="2025-09-11T09:13:27.572" v="3318" actId="20577"/>
          <ac:spMkLst>
            <pc:docMk/>
            <pc:sldMk cId="1595879860" sldId="626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5T14:02:43.167" v="5590" actId="113"/>
        <pc:sldMkLst>
          <pc:docMk/>
          <pc:sldMk cId="2115207761" sldId="627"/>
        </pc:sldMkLst>
        <pc:spChg chg="mod">
          <ac:chgData name="Tichá Kateřina" userId="30750719-af6d-4966-83db-5ea925f1a091" providerId="ADAL" clId="{AB751EE3-731C-4DB7-8A69-696EB86D092B}" dt="2025-09-15T14:02:43.167" v="5590" actId="113"/>
          <ac:spMkLst>
            <pc:docMk/>
            <pc:sldMk cId="2115207761" sldId="627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1T11:25:09.934" v="4181" actId="20577"/>
        <pc:sldMkLst>
          <pc:docMk/>
          <pc:sldMk cId="2060376913" sldId="628"/>
        </pc:sldMkLst>
        <pc:spChg chg="mod">
          <ac:chgData name="Tichá Kateřina" userId="30750719-af6d-4966-83db-5ea925f1a091" providerId="ADAL" clId="{AB751EE3-731C-4DB7-8A69-696EB86D092B}" dt="2025-09-11T11:25:09.934" v="4181" actId="20577"/>
          <ac:spMkLst>
            <pc:docMk/>
            <pc:sldMk cId="2060376913" sldId="628"/>
            <ac:spMk id="4" creationId="{C53C3503-CBEA-64EF-856B-477468E112FD}"/>
          </ac:spMkLst>
        </pc:spChg>
      </pc:sldChg>
      <pc:sldChg chg="del">
        <pc:chgData name="Tichá Kateřina" userId="30750719-af6d-4966-83db-5ea925f1a091" providerId="ADAL" clId="{AB751EE3-731C-4DB7-8A69-696EB86D092B}" dt="2025-09-10T10:56:58.143" v="1247" actId="2696"/>
        <pc:sldMkLst>
          <pc:docMk/>
          <pc:sldMk cId="3994558585" sldId="629"/>
        </pc:sldMkLst>
      </pc:sldChg>
      <pc:sldChg chg="delSp modSp mod">
        <pc:chgData name="Tichá Kateřina" userId="30750719-af6d-4966-83db-5ea925f1a091" providerId="ADAL" clId="{AB751EE3-731C-4DB7-8A69-696EB86D092B}" dt="2025-09-11T10:32:28.891" v="3425" actId="478"/>
        <pc:sldMkLst>
          <pc:docMk/>
          <pc:sldMk cId="3018952834" sldId="630"/>
        </pc:sldMkLst>
        <pc:spChg chg="mod">
          <ac:chgData name="Tichá Kateřina" userId="30750719-af6d-4966-83db-5ea925f1a091" providerId="ADAL" clId="{AB751EE3-731C-4DB7-8A69-696EB86D092B}" dt="2025-09-11T09:20:53.472" v="3359" actId="12"/>
          <ac:spMkLst>
            <pc:docMk/>
            <pc:sldMk cId="3018952834" sldId="630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1T09:19:17.401" v="3353" actId="113"/>
        <pc:sldMkLst>
          <pc:docMk/>
          <pc:sldMk cId="336063255" sldId="631"/>
        </pc:sldMkLst>
        <pc:spChg chg="mod">
          <ac:chgData name="Tichá Kateřina" userId="30750719-af6d-4966-83db-5ea925f1a091" providerId="ADAL" clId="{AB751EE3-731C-4DB7-8A69-696EB86D092B}" dt="2025-09-11T09:19:17.401" v="3353" actId="113"/>
          <ac:spMkLst>
            <pc:docMk/>
            <pc:sldMk cId="336063255" sldId="631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1T10:25:07.532" v="3405" actId="20577"/>
        <pc:sldMkLst>
          <pc:docMk/>
          <pc:sldMk cId="4263303095" sldId="632"/>
        </pc:sldMkLst>
        <pc:spChg chg="mod">
          <ac:chgData name="Tichá Kateřina" userId="30750719-af6d-4966-83db-5ea925f1a091" providerId="ADAL" clId="{AB751EE3-731C-4DB7-8A69-696EB86D092B}" dt="2025-09-11T10:25:07.532" v="3405" actId="20577"/>
          <ac:spMkLst>
            <pc:docMk/>
            <pc:sldMk cId="4263303095" sldId="632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1T10:29:24.732" v="3424" actId="123"/>
        <pc:sldMkLst>
          <pc:docMk/>
          <pc:sldMk cId="265327107" sldId="633"/>
        </pc:sldMkLst>
        <pc:spChg chg="mod">
          <ac:chgData name="Tichá Kateřina" userId="30750719-af6d-4966-83db-5ea925f1a091" providerId="ADAL" clId="{AB751EE3-731C-4DB7-8A69-696EB86D092B}" dt="2025-09-11T10:29:24.732" v="3424" actId="123"/>
          <ac:spMkLst>
            <pc:docMk/>
            <pc:sldMk cId="265327107" sldId="633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1T12:10:31.318" v="4536" actId="20577"/>
        <pc:sldMkLst>
          <pc:docMk/>
          <pc:sldMk cId="2826548829" sldId="634"/>
        </pc:sldMkLst>
        <pc:spChg chg="mod">
          <ac:chgData name="Tichá Kateřina" userId="30750719-af6d-4966-83db-5ea925f1a091" providerId="ADAL" clId="{AB751EE3-731C-4DB7-8A69-696EB86D092B}" dt="2025-09-11T12:10:31.318" v="4536" actId="20577"/>
          <ac:spMkLst>
            <pc:docMk/>
            <pc:sldMk cId="2826548829" sldId="634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1T11:40:06.212" v="4399" actId="113"/>
        <pc:sldMkLst>
          <pc:docMk/>
          <pc:sldMk cId="3302054203" sldId="635"/>
        </pc:sldMkLst>
        <pc:spChg chg="mod">
          <ac:chgData name="Tichá Kateřina" userId="30750719-af6d-4966-83db-5ea925f1a091" providerId="ADAL" clId="{AB751EE3-731C-4DB7-8A69-696EB86D092B}" dt="2025-09-11T11:40:06.212" v="4399" actId="113"/>
          <ac:spMkLst>
            <pc:docMk/>
            <pc:sldMk cId="3302054203" sldId="635"/>
            <ac:spMk id="4" creationId="{C53C3503-CBEA-64EF-856B-477468E112FD}"/>
          </ac:spMkLst>
        </pc:spChg>
        <pc:graphicFrameChg chg="mod modGraphic">
          <ac:chgData name="Tichá Kateřina" userId="30750719-af6d-4966-83db-5ea925f1a091" providerId="ADAL" clId="{AB751EE3-731C-4DB7-8A69-696EB86D092B}" dt="2025-09-11T11:34:05.060" v="4274" actId="14100"/>
          <ac:graphicFrameMkLst>
            <pc:docMk/>
            <pc:sldMk cId="3302054203" sldId="635"/>
            <ac:graphicFrameMk id="6" creationId="{B8AC7BB6-DC96-3836-0747-44202DE5877A}"/>
          </ac:graphicFrameMkLst>
        </pc:graphicFrameChg>
      </pc:sldChg>
      <pc:sldChg chg="modSp mod ord">
        <pc:chgData name="Tichá Kateřina" userId="30750719-af6d-4966-83db-5ea925f1a091" providerId="ADAL" clId="{AB751EE3-731C-4DB7-8A69-696EB86D092B}" dt="2025-09-12T06:18:29.576" v="5493" actId="6549"/>
        <pc:sldMkLst>
          <pc:docMk/>
          <pc:sldMk cId="2937200789" sldId="636"/>
        </pc:sldMkLst>
        <pc:spChg chg="mod">
          <ac:chgData name="Tichá Kateřina" userId="30750719-af6d-4966-83db-5ea925f1a091" providerId="ADAL" clId="{AB751EE3-731C-4DB7-8A69-696EB86D092B}" dt="2025-09-12T06:18:29.576" v="5493" actId="6549"/>
          <ac:spMkLst>
            <pc:docMk/>
            <pc:sldMk cId="2937200789" sldId="636"/>
            <ac:spMk id="4" creationId="{C53C3503-CBEA-64EF-856B-477468E112FD}"/>
          </ac:spMkLst>
        </pc:spChg>
      </pc:sldChg>
      <pc:sldChg chg="delSp modSp mod">
        <pc:chgData name="Tichá Kateřina" userId="30750719-af6d-4966-83db-5ea925f1a091" providerId="ADAL" clId="{AB751EE3-731C-4DB7-8A69-696EB86D092B}" dt="2025-09-11T12:14:11.714" v="4549" actId="113"/>
        <pc:sldMkLst>
          <pc:docMk/>
          <pc:sldMk cId="3991807757" sldId="637"/>
        </pc:sldMkLst>
        <pc:spChg chg="mod">
          <ac:chgData name="Tichá Kateřina" userId="30750719-af6d-4966-83db-5ea925f1a091" providerId="ADAL" clId="{AB751EE3-731C-4DB7-8A69-696EB86D092B}" dt="2025-09-11T12:14:11.714" v="4549" actId="113"/>
          <ac:spMkLst>
            <pc:docMk/>
            <pc:sldMk cId="3991807757" sldId="637"/>
            <ac:spMk id="4" creationId="{C53C3503-CBEA-64EF-856B-477468E112FD}"/>
          </ac:spMkLst>
        </pc:spChg>
      </pc:sldChg>
      <pc:sldChg chg="modSp mod">
        <pc:chgData name="Tichá Kateřina" userId="30750719-af6d-4966-83db-5ea925f1a091" providerId="ADAL" clId="{AB751EE3-731C-4DB7-8A69-696EB86D092B}" dt="2025-09-10T09:19:40.852" v="593" actId="2"/>
        <pc:sldMkLst>
          <pc:docMk/>
          <pc:sldMk cId="2520445915" sldId="638"/>
        </pc:sldMkLst>
        <pc:graphicFrameChg chg="modGraphic">
          <ac:chgData name="Tichá Kateřina" userId="30750719-af6d-4966-83db-5ea925f1a091" providerId="ADAL" clId="{AB751EE3-731C-4DB7-8A69-696EB86D092B}" dt="2025-09-10T09:19:40.852" v="593" actId="2"/>
          <ac:graphicFrameMkLst>
            <pc:docMk/>
            <pc:sldMk cId="2520445915" sldId="638"/>
            <ac:graphicFrameMk id="6" creationId="{12001EF0-7431-6D4F-193A-85449DBBFDA4}"/>
          </ac:graphicFrameMkLst>
        </pc:graphicFrameChg>
      </pc:sldChg>
      <pc:sldChg chg="modSp del mod">
        <pc:chgData name="Tichá Kateřina" userId="30750719-af6d-4966-83db-5ea925f1a091" providerId="ADAL" clId="{AB751EE3-731C-4DB7-8A69-696EB86D092B}" dt="2025-09-11T12:14:43.033" v="4550" actId="2696"/>
        <pc:sldMkLst>
          <pc:docMk/>
          <pc:sldMk cId="668761202" sldId="639"/>
        </pc:sldMkLst>
      </pc:sldChg>
      <pc:sldChg chg="modSp mod">
        <pc:chgData name="Tichá Kateřina" userId="30750719-af6d-4966-83db-5ea925f1a091" providerId="ADAL" clId="{AB751EE3-731C-4DB7-8A69-696EB86D092B}" dt="2025-09-10T09:19:44.057" v="595" actId="2"/>
        <pc:sldMkLst>
          <pc:docMk/>
          <pc:sldMk cId="878499353" sldId="686"/>
        </pc:sldMkLst>
        <pc:spChg chg="mod">
          <ac:chgData name="Tichá Kateřina" userId="30750719-af6d-4966-83db-5ea925f1a091" providerId="ADAL" clId="{AB751EE3-731C-4DB7-8A69-696EB86D092B}" dt="2025-09-10T09:19:44.057" v="595" actId="2"/>
          <ac:spMkLst>
            <pc:docMk/>
            <pc:sldMk cId="878499353" sldId="686"/>
            <ac:spMk id="7" creationId="{B1FC85A7-C15C-2237-2DCE-66AA1B5B0554}"/>
          </ac:spMkLst>
        </pc:spChg>
      </pc:sldChg>
      <pc:sldChg chg="addSp delSp modSp mod">
        <pc:chgData name="Tichá Kateřina" userId="30750719-af6d-4966-83db-5ea925f1a091" providerId="ADAL" clId="{AB751EE3-731C-4DB7-8A69-696EB86D092B}" dt="2025-09-11T11:18:27.846" v="4041" actId="255"/>
        <pc:sldMkLst>
          <pc:docMk/>
          <pc:sldMk cId="4250629152" sldId="687"/>
        </pc:sldMkLst>
        <pc:spChg chg="mod">
          <ac:chgData name="Tichá Kateřina" userId="30750719-af6d-4966-83db-5ea925f1a091" providerId="ADAL" clId="{AB751EE3-731C-4DB7-8A69-696EB86D092B}" dt="2025-09-11T11:18:27.846" v="4041" actId="255"/>
          <ac:spMkLst>
            <pc:docMk/>
            <pc:sldMk cId="4250629152" sldId="687"/>
            <ac:spMk id="3" creationId="{2776BC76-8A5B-68ED-9FF9-4B7FB3944CBB}"/>
          </ac:spMkLst>
        </pc:spChg>
        <pc:picChg chg="add mod">
          <ac:chgData name="Tichá Kateřina" userId="30750719-af6d-4966-83db-5ea925f1a091" providerId="ADAL" clId="{AB751EE3-731C-4DB7-8A69-696EB86D092B}" dt="2025-09-11T11:14:01.021" v="4014" actId="208"/>
          <ac:picMkLst>
            <pc:docMk/>
            <pc:sldMk cId="4250629152" sldId="687"/>
            <ac:picMk id="8" creationId="{1321AD9E-BDC0-338D-E133-FA7B2FFD049B}"/>
          </ac:picMkLst>
        </pc:picChg>
        <pc:picChg chg="add mod">
          <ac:chgData name="Tichá Kateřina" userId="30750719-af6d-4966-83db-5ea925f1a091" providerId="ADAL" clId="{AB751EE3-731C-4DB7-8A69-696EB86D092B}" dt="2025-09-11T11:14:15.019" v="4016" actId="208"/>
          <ac:picMkLst>
            <pc:docMk/>
            <pc:sldMk cId="4250629152" sldId="687"/>
            <ac:picMk id="10" creationId="{DDE10E24-DB2A-65EE-BFA7-8C96647673A4}"/>
          </ac:picMkLst>
        </pc:picChg>
      </pc:sldChg>
      <pc:sldChg chg="addSp modSp add mod">
        <pc:chgData name="Tichá Kateřina" userId="30750719-af6d-4966-83db-5ea925f1a091" providerId="ADAL" clId="{AB751EE3-731C-4DB7-8A69-696EB86D092B}" dt="2025-09-10T07:50:32.115" v="497" actId="1076"/>
        <pc:sldMkLst>
          <pc:docMk/>
          <pc:sldMk cId="256047446" sldId="688"/>
        </pc:sldMkLst>
        <pc:spChg chg="mod">
          <ac:chgData name="Tichá Kateřina" userId="30750719-af6d-4966-83db-5ea925f1a091" providerId="ADAL" clId="{AB751EE3-731C-4DB7-8A69-696EB86D092B}" dt="2025-09-10T07:48:40.359" v="482" actId="5793"/>
          <ac:spMkLst>
            <pc:docMk/>
            <pc:sldMk cId="256047446" sldId="688"/>
            <ac:spMk id="7" creationId="{66FA54EA-253C-92F0-4FF2-08473C8955D3}"/>
          </ac:spMkLst>
        </pc:spChg>
        <pc:picChg chg="add mod">
          <ac:chgData name="Tichá Kateřina" userId="30750719-af6d-4966-83db-5ea925f1a091" providerId="ADAL" clId="{AB751EE3-731C-4DB7-8A69-696EB86D092B}" dt="2025-09-10T07:50:32.115" v="497" actId="1076"/>
          <ac:picMkLst>
            <pc:docMk/>
            <pc:sldMk cId="256047446" sldId="688"/>
            <ac:picMk id="3" creationId="{C2C8519C-8DC5-4A30-717D-3C64C69F2445}"/>
          </ac:picMkLst>
        </pc:picChg>
      </pc:sldChg>
      <pc:sldChg chg="modSp add mod">
        <pc:chgData name="Tichá Kateřina" userId="30750719-af6d-4966-83db-5ea925f1a091" providerId="ADAL" clId="{AB751EE3-731C-4DB7-8A69-696EB86D092B}" dt="2025-09-11T08:43:05.606" v="2754" actId="115"/>
        <pc:sldMkLst>
          <pc:docMk/>
          <pc:sldMk cId="3609325705" sldId="689"/>
        </pc:sldMkLst>
        <pc:spChg chg="mod">
          <ac:chgData name="Tichá Kateřina" userId="30750719-af6d-4966-83db-5ea925f1a091" providerId="ADAL" clId="{AB751EE3-731C-4DB7-8A69-696EB86D092B}" dt="2025-09-11T08:43:05.606" v="2754" actId="115"/>
          <ac:spMkLst>
            <pc:docMk/>
            <pc:sldMk cId="3609325705" sldId="689"/>
            <ac:spMk id="7" creationId="{3C9B8045-F292-C5FE-6E8D-103C836AE678}"/>
          </ac:spMkLst>
        </pc:spChg>
      </pc:sldChg>
      <pc:sldChg chg="modSp add mod">
        <pc:chgData name="Tichá Kateřina" userId="30750719-af6d-4966-83db-5ea925f1a091" providerId="ADAL" clId="{AB751EE3-731C-4DB7-8A69-696EB86D092B}" dt="2025-09-15T12:46:32.357" v="5512" actId="207"/>
        <pc:sldMkLst>
          <pc:docMk/>
          <pc:sldMk cId="2140273352" sldId="690"/>
        </pc:sldMkLst>
        <pc:spChg chg="mod">
          <ac:chgData name="Tichá Kateřina" userId="30750719-af6d-4966-83db-5ea925f1a091" providerId="ADAL" clId="{AB751EE3-731C-4DB7-8A69-696EB86D092B}" dt="2025-09-10T11:35:32.510" v="1610" actId="20577"/>
          <ac:spMkLst>
            <pc:docMk/>
            <pc:sldMk cId="2140273352" sldId="690"/>
            <ac:spMk id="3" creationId="{849A26E4-0795-4E13-7DA7-75ED08CD4281}"/>
          </ac:spMkLst>
        </pc:spChg>
        <pc:spChg chg="mod">
          <ac:chgData name="Tichá Kateřina" userId="30750719-af6d-4966-83db-5ea925f1a091" providerId="ADAL" clId="{AB751EE3-731C-4DB7-8A69-696EB86D092B}" dt="2025-09-15T12:46:32.357" v="5512" actId="207"/>
          <ac:spMkLst>
            <pc:docMk/>
            <pc:sldMk cId="2140273352" sldId="690"/>
            <ac:spMk id="4" creationId="{106A9346-95C1-4215-C685-5889B80434F5}"/>
          </ac:spMkLst>
        </pc:spChg>
      </pc:sldChg>
      <pc:sldChg chg="modSp add mod">
        <pc:chgData name="Tichá Kateřina" userId="30750719-af6d-4966-83db-5ea925f1a091" providerId="ADAL" clId="{AB751EE3-731C-4DB7-8A69-696EB86D092B}" dt="2025-09-10T12:17:16.133" v="2403" actId="21"/>
        <pc:sldMkLst>
          <pc:docMk/>
          <pc:sldMk cId="2911230419" sldId="691"/>
        </pc:sldMkLst>
        <pc:spChg chg="mod">
          <ac:chgData name="Tichá Kateřina" userId="30750719-af6d-4966-83db-5ea925f1a091" providerId="ADAL" clId="{AB751EE3-731C-4DB7-8A69-696EB86D092B}" dt="2025-09-10T12:17:16.133" v="2403" actId="21"/>
          <ac:spMkLst>
            <pc:docMk/>
            <pc:sldMk cId="2911230419" sldId="691"/>
            <ac:spMk id="4" creationId="{E60C9270-0D79-420F-1EE0-EA44AE5571E8}"/>
          </ac:spMkLst>
        </pc:spChg>
      </pc:sldChg>
      <pc:sldChg chg="modSp add mod">
        <pc:chgData name="Tichá Kateřina" userId="30750719-af6d-4966-83db-5ea925f1a091" providerId="ADAL" clId="{AB751EE3-731C-4DB7-8A69-696EB86D092B}" dt="2025-09-15T13:51:21.891" v="5579" actId="6549"/>
        <pc:sldMkLst>
          <pc:docMk/>
          <pc:sldMk cId="2163100529" sldId="692"/>
        </pc:sldMkLst>
        <pc:spChg chg="mod">
          <ac:chgData name="Tichá Kateřina" userId="30750719-af6d-4966-83db-5ea925f1a091" providerId="ADAL" clId="{AB751EE3-731C-4DB7-8A69-696EB86D092B}" dt="2025-09-11T11:18:30.774" v="4043" actId="20577"/>
          <ac:spMkLst>
            <pc:docMk/>
            <pc:sldMk cId="2163100529" sldId="692"/>
            <ac:spMk id="3" creationId="{42424E6F-288A-F5C4-56FB-904C6E16551D}"/>
          </ac:spMkLst>
        </pc:spChg>
        <pc:spChg chg="mod">
          <ac:chgData name="Tichá Kateřina" userId="30750719-af6d-4966-83db-5ea925f1a091" providerId="ADAL" clId="{AB751EE3-731C-4DB7-8A69-696EB86D092B}" dt="2025-09-15T13:51:21.891" v="5579" actId="6549"/>
          <ac:spMkLst>
            <pc:docMk/>
            <pc:sldMk cId="2163100529" sldId="692"/>
            <ac:spMk id="4" creationId="{001E5C84-7A27-DDA6-5E62-433FA04A1CFF}"/>
          </ac:spMkLst>
        </pc:spChg>
      </pc:sldChg>
      <pc:sldChg chg="modSp add mod">
        <pc:chgData name="Tichá Kateřina" userId="30750719-af6d-4966-83db-5ea925f1a091" providerId="ADAL" clId="{AB751EE3-731C-4DB7-8A69-696EB86D092B}" dt="2025-09-15T13:58:43.038" v="5586" actId="113"/>
        <pc:sldMkLst>
          <pc:docMk/>
          <pc:sldMk cId="1288464088" sldId="693"/>
        </pc:sldMkLst>
        <pc:spChg chg="mod">
          <ac:chgData name="Tichá Kateřina" userId="30750719-af6d-4966-83db-5ea925f1a091" providerId="ADAL" clId="{AB751EE3-731C-4DB7-8A69-696EB86D092B}" dt="2025-09-15T13:58:43.038" v="5586" actId="113"/>
          <ac:spMkLst>
            <pc:docMk/>
            <pc:sldMk cId="1288464088" sldId="693"/>
            <ac:spMk id="4" creationId="{D7C532D3-59BC-4F54-966E-0FBA538DB7C2}"/>
          </ac:spMkLst>
        </pc:spChg>
      </pc:sldChg>
      <pc:sldChg chg="addSp delSp modSp add mod">
        <pc:chgData name="Tichá Kateřina" userId="30750719-af6d-4966-83db-5ea925f1a091" providerId="ADAL" clId="{AB751EE3-731C-4DB7-8A69-696EB86D092B}" dt="2025-09-15T13:59:48.555" v="5587" actId="113"/>
        <pc:sldMkLst>
          <pc:docMk/>
          <pc:sldMk cId="1995674515" sldId="694"/>
        </pc:sldMkLst>
        <pc:spChg chg="mod">
          <ac:chgData name="Tichá Kateřina" userId="30750719-af6d-4966-83db-5ea925f1a091" providerId="ADAL" clId="{AB751EE3-731C-4DB7-8A69-696EB86D092B}" dt="2025-09-11T10:51:32.307" v="3796" actId="20577"/>
          <ac:spMkLst>
            <pc:docMk/>
            <pc:sldMk cId="1995674515" sldId="694"/>
            <ac:spMk id="3" creationId="{BAA597D1-21B9-FD2F-E94E-A8E83CFBE28C}"/>
          </ac:spMkLst>
        </pc:spChg>
        <pc:spChg chg="add del mod">
          <ac:chgData name="Tichá Kateřina" userId="30750719-af6d-4966-83db-5ea925f1a091" providerId="ADAL" clId="{AB751EE3-731C-4DB7-8A69-696EB86D092B}" dt="2025-09-15T13:59:48.555" v="5587" actId="113"/>
          <ac:spMkLst>
            <pc:docMk/>
            <pc:sldMk cId="1995674515" sldId="694"/>
            <ac:spMk id="4" creationId="{3FECB872-3359-C621-22B1-50FFB68E6A9E}"/>
          </ac:spMkLst>
        </pc:spChg>
      </pc:sldChg>
      <pc:sldChg chg="modSp add mod">
        <pc:chgData name="Tichá Kateřina" userId="30750719-af6d-4966-83db-5ea925f1a091" providerId="ADAL" clId="{AB751EE3-731C-4DB7-8A69-696EB86D092B}" dt="2025-09-11T11:40:00.852" v="4398" actId="113"/>
        <pc:sldMkLst>
          <pc:docMk/>
          <pc:sldMk cId="2096244602" sldId="695"/>
        </pc:sldMkLst>
        <pc:spChg chg="mod">
          <ac:chgData name="Tichá Kateřina" userId="30750719-af6d-4966-83db-5ea925f1a091" providerId="ADAL" clId="{AB751EE3-731C-4DB7-8A69-696EB86D092B}" dt="2025-09-11T11:40:00.852" v="4398" actId="113"/>
          <ac:spMkLst>
            <pc:docMk/>
            <pc:sldMk cId="2096244602" sldId="695"/>
            <ac:spMk id="4" creationId="{3C8E73C5-63C6-03E4-2765-C516F79AD205}"/>
          </ac:spMkLst>
        </pc:spChg>
        <pc:graphicFrameChg chg="mod modGraphic">
          <ac:chgData name="Tichá Kateřina" userId="30750719-af6d-4966-83db-5ea925f1a091" providerId="ADAL" clId="{AB751EE3-731C-4DB7-8A69-696EB86D092B}" dt="2025-09-11T11:37:35.871" v="4333" actId="1076"/>
          <ac:graphicFrameMkLst>
            <pc:docMk/>
            <pc:sldMk cId="2096244602" sldId="695"/>
            <ac:graphicFrameMk id="6" creationId="{2DCBF7A9-F3AB-E024-F518-9456855663E2}"/>
          </ac:graphicFrameMkLst>
        </pc:graphicFrameChg>
      </pc:sldChg>
      <pc:sldChg chg="addSp delSp modSp add del mod">
        <pc:chgData name="Tichá Kateřina" userId="30750719-af6d-4966-83db-5ea925f1a091" providerId="ADAL" clId="{AB751EE3-731C-4DB7-8A69-696EB86D092B}" dt="2025-09-11T11:42:35.887" v="4420" actId="2696"/>
        <pc:sldMkLst>
          <pc:docMk/>
          <pc:sldMk cId="3951066822" sldId="696"/>
        </pc:sldMkLst>
      </pc:sldChg>
      <pc:sldChg chg="modSp add mod ord">
        <pc:chgData name="Tichá Kateřina" userId="30750719-af6d-4966-83db-5ea925f1a091" providerId="ADAL" clId="{AB751EE3-731C-4DB7-8A69-696EB86D092B}" dt="2025-09-11T11:48:22.020" v="4479" actId="20577"/>
        <pc:sldMkLst>
          <pc:docMk/>
          <pc:sldMk cId="539621414" sldId="697"/>
        </pc:sldMkLst>
        <pc:spChg chg="mod">
          <ac:chgData name="Tichá Kateřina" userId="30750719-af6d-4966-83db-5ea925f1a091" providerId="ADAL" clId="{AB751EE3-731C-4DB7-8A69-696EB86D092B}" dt="2025-09-11T11:44:28.438" v="4453" actId="20577"/>
          <ac:spMkLst>
            <pc:docMk/>
            <pc:sldMk cId="539621414" sldId="697"/>
            <ac:spMk id="4" creationId="{2DB0CD35-BAF0-6109-C6C1-77FA6AD00002}"/>
          </ac:spMkLst>
        </pc:spChg>
        <pc:graphicFrameChg chg="mod modGraphic">
          <ac:chgData name="Tichá Kateřina" userId="30750719-af6d-4966-83db-5ea925f1a091" providerId="ADAL" clId="{AB751EE3-731C-4DB7-8A69-696EB86D092B}" dt="2025-09-11T11:48:22.020" v="4479" actId="20577"/>
          <ac:graphicFrameMkLst>
            <pc:docMk/>
            <pc:sldMk cId="539621414" sldId="697"/>
            <ac:graphicFrameMk id="6" creationId="{E7929C64-1925-0F02-7F6C-2A0EF44B6D80}"/>
          </ac:graphicFrameMkLst>
        </pc:graphicFrameChg>
      </pc:sldChg>
      <pc:sldChg chg="addSp delSp modSp add mod">
        <pc:chgData name="Tichá Kateřina" userId="30750719-af6d-4966-83db-5ea925f1a091" providerId="ADAL" clId="{AB751EE3-731C-4DB7-8A69-696EB86D092B}" dt="2025-09-11T14:31:11.525" v="5489" actId="123"/>
        <pc:sldMkLst>
          <pc:docMk/>
          <pc:sldMk cId="2557881798" sldId="698"/>
        </pc:sldMkLst>
        <pc:spChg chg="mod">
          <ac:chgData name="Tichá Kateřina" userId="30750719-af6d-4966-83db-5ea925f1a091" providerId="ADAL" clId="{AB751EE3-731C-4DB7-8A69-696EB86D092B}" dt="2025-09-11T14:06:33.587" v="5175" actId="108"/>
          <ac:spMkLst>
            <pc:docMk/>
            <pc:sldMk cId="2557881798" sldId="698"/>
            <ac:spMk id="3" creationId="{0974A859-93DD-BCA2-2CFB-F6699AEF3C8F}"/>
          </ac:spMkLst>
        </pc:spChg>
        <pc:spChg chg="add mod">
          <ac:chgData name="Tichá Kateřina" userId="30750719-af6d-4966-83db-5ea925f1a091" providerId="ADAL" clId="{AB751EE3-731C-4DB7-8A69-696EB86D092B}" dt="2025-09-11T14:31:11.525" v="5489" actId="123"/>
          <ac:spMkLst>
            <pc:docMk/>
            <pc:sldMk cId="2557881798" sldId="698"/>
            <ac:spMk id="11" creationId="{1CF04146-F6FF-09E8-CCB3-37260A5A39AD}"/>
          </ac:spMkLst>
        </pc:spChg>
        <pc:graphicFrameChg chg="add mod">
          <ac:chgData name="Tichá Kateřina" userId="30750719-af6d-4966-83db-5ea925f1a091" providerId="ADAL" clId="{AB751EE3-731C-4DB7-8A69-696EB86D092B}" dt="2025-09-11T14:24:39.577" v="5395" actId="1076"/>
          <ac:graphicFrameMkLst>
            <pc:docMk/>
            <pc:sldMk cId="2557881798" sldId="698"/>
            <ac:graphicFrameMk id="5" creationId="{570B107C-FF68-3215-2C7A-4ED08BB8C7CA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mailto:Jana.Maresova@crr.gov.cz" TargetMode="External"/><Relationship Id="rId2" Type="http://schemas.openxmlformats.org/officeDocument/2006/relationships/hyperlink" Target="mailto:Zuzana.Istokova@crr.gov.cz" TargetMode="External"/><Relationship Id="rId1" Type="http://schemas.openxmlformats.org/officeDocument/2006/relationships/hyperlink" Target="mailto:nna.kreutziger@crr.gov.cz" TargetMode="External"/><Relationship Id="rId4" Type="http://schemas.openxmlformats.org/officeDocument/2006/relationships/hyperlink" Target="mailto:Pavel.Hrubsa@crr.gov.cz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mailto:Jana.Maresova@crr.gov.cz" TargetMode="External"/><Relationship Id="rId2" Type="http://schemas.openxmlformats.org/officeDocument/2006/relationships/hyperlink" Target="mailto:Zuzana.Istokova@crr.gov.cz" TargetMode="External"/><Relationship Id="rId1" Type="http://schemas.openxmlformats.org/officeDocument/2006/relationships/hyperlink" Target="mailto:nna.kreutziger@crr.gov.cz" TargetMode="External"/><Relationship Id="rId4" Type="http://schemas.openxmlformats.org/officeDocument/2006/relationships/hyperlink" Target="mailto:Pavel.Hrubsa@crr.gov.cz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08D42E-F170-4B77-9005-4C3AB8D024EE}" type="doc">
      <dgm:prSet loTypeId="urn:microsoft.com/office/officeart/2005/8/layout/hierarchy4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cs-CZ"/>
        </a:p>
      </dgm:t>
    </dgm:pt>
    <dgm:pt modelId="{079BF447-A338-4241-857D-16D223D22120}">
      <dgm:prSet phldrT="[Text]" custT="1"/>
      <dgm:spPr/>
      <dgm:t>
        <a:bodyPr/>
        <a:lstStyle/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Vedoucí oddělení 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i="0" u="none" kern="1200" dirty="0">
              <a:solidFill>
                <a:schemeClr val="bg1"/>
              </a:solidFill>
              <a:latin typeface="+mj-lt"/>
            </a:rPr>
            <a:t>Ing. Anna Kreutziger</a:t>
          </a:r>
          <a:r>
            <a:rPr lang="cs-CZ" sz="1400" b="1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731 628 226</a:t>
          </a:r>
          <a:r>
            <a:rPr lang="cs-CZ" sz="140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nna.kreutziger@crr.gov.cz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b="1" i="0" u="none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b="1" i="0" u="none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Manažeři projektu SC 4.3 Zdravotnictví 83. – 85. výzva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Michaela Petráčková, DiS.,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732 153 832</a:t>
          </a:r>
          <a:r>
            <a:rPr lang="cs-CZ" sz="140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michaela.petrackova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Ing. Kateřina Tichá, </a:t>
          </a:r>
          <a:r>
            <a:rPr lang="cs-CZ" sz="1400" b="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732 153 142</a:t>
          </a:r>
          <a:r>
            <a:rPr lang="cs-CZ" sz="1400" b="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b="0" u="sng" kern="1200" dirty="0">
              <a:solidFill>
                <a:schemeClr val="bg1"/>
              </a:solidFill>
              <a:latin typeface="+mj-lt"/>
            </a:rPr>
            <a:t>katerina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.ticha@crr.gov.cz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Admi</a:t>
          </a:r>
          <a:r>
            <a:rPr lang="cs-CZ" sz="1600" b="1" i="0" u="sng" kern="1200" dirty="0">
              <a:solidFill>
                <a:schemeClr val="bg1"/>
              </a:solidFill>
              <a:latin typeface="+mj-lt"/>
              <a:ea typeface="+mn-ea"/>
              <a:cs typeface="+mn-cs"/>
            </a:rPr>
            <a:t>nistrátor monitorovacího systému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Ing. Pavel Hrubša,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734 411 567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p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avel.hrubsa@crr.gov.cz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</dgm:t>
    </dgm:pt>
    <dgm:pt modelId="{B64C378D-2E70-4D65-81D7-E0D03AC1D6C1}" type="parTrans" cxnId="{1EB41155-EA91-49D9-AB73-E1F13B2C1E93}">
      <dgm:prSet/>
      <dgm:spPr/>
      <dgm:t>
        <a:bodyPr/>
        <a:lstStyle/>
        <a:p>
          <a:endParaRPr lang="cs-CZ" sz="1600">
            <a:latin typeface="+mj-lt"/>
          </a:endParaRPr>
        </a:p>
      </dgm:t>
    </dgm:pt>
    <dgm:pt modelId="{070BC8CB-9DBC-4D56-80AC-4871596E0684}" type="sibTrans" cxnId="{1EB41155-EA91-49D9-AB73-E1F13B2C1E93}">
      <dgm:prSet/>
      <dgm:spPr/>
      <dgm:t>
        <a:bodyPr/>
        <a:lstStyle/>
        <a:p>
          <a:endParaRPr lang="cs-CZ" sz="1600">
            <a:latin typeface="+mj-lt"/>
          </a:endParaRPr>
        </a:p>
      </dgm:t>
    </dgm:pt>
    <dgm:pt modelId="{87A7386A-190A-4D26-B25C-46CD9BA470DF}" type="pres">
      <dgm:prSet presAssocID="{0D08D42E-F170-4B77-9005-4C3AB8D024E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1704714-36F9-4918-8F57-D2FB7E94F364}" type="pres">
      <dgm:prSet presAssocID="{079BF447-A338-4241-857D-16D223D22120}" presName="vertOne" presStyleCnt="0"/>
      <dgm:spPr/>
    </dgm:pt>
    <dgm:pt modelId="{611BFC66-9319-465C-9581-BCBD01444E58}" type="pres">
      <dgm:prSet presAssocID="{079BF447-A338-4241-857D-16D223D22120}" presName="txOne" presStyleLbl="node0" presStyleIdx="0" presStyleCnt="1" custScaleX="100196" custScaleY="90703" custLinFactNeighborX="-49" custLinFactNeighborY="-5255">
        <dgm:presLayoutVars>
          <dgm:chPref val="3"/>
        </dgm:presLayoutVars>
      </dgm:prSet>
      <dgm:spPr>
        <a:solidFill>
          <a:schemeClr val="accent1"/>
        </a:solidFill>
      </dgm:spPr>
    </dgm:pt>
    <dgm:pt modelId="{D7126070-93FD-4FDB-92F7-894099073440}" type="pres">
      <dgm:prSet presAssocID="{079BF447-A338-4241-857D-16D223D22120}" presName="horzOne" presStyleCnt="0"/>
      <dgm:spPr/>
    </dgm:pt>
  </dgm:ptLst>
  <dgm:cxnLst>
    <dgm:cxn modelId="{BAF59C37-38C1-4067-B9BC-5FD70078346C}" type="presOf" srcId="{0D08D42E-F170-4B77-9005-4C3AB8D024EE}" destId="{87A7386A-190A-4D26-B25C-46CD9BA470DF}" srcOrd="0" destOrd="0" presId="urn:microsoft.com/office/officeart/2005/8/layout/hierarchy4"/>
    <dgm:cxn modelId="{1EB41155-EA91-49D9-AB73-E1F13B2C1E93}" srcId="{0D08D42E-F170-4B77-9005-4C3AB8D024EE}" destId="{079BF447-A338-4241-857D-16D223D22120}" srcOrd="0" destOrd="0" parTransId="{B64C378D-2E70-4D65-81D7-E0D03AC1D6C1}" sibTransId="{070BC8CB-9DBC-4D56-80AC-4871596E0684}"/>
    <dgm:cxn modelId="{565F15A7-A9AC-45BD-8FAC-7F9A49913C81}" type="presOf" srcId="{079BF447-A338-4241-857D-16D223D22120}" destId="{611BFC66-9319-465C-9581-BCBD01444E58}" srcOrd="0" destOrd="0" presId="urn:microsoft.com/office/officeart/2005/8/layout/hierarchy4"/>
    <dgm:cxn modelId="{A587A1A1-FAE8-48F9-A4FD-0C9169B2277B}" type="presParOf" srcId="{87A7386A-190A-4D26-B25C-46CD9BA470DF}" destId="{61704714-36F9-4918-8F57-D2FB7E94F364}" srcOrd="0" destOrd="0" presId="urn:microsoft.com/office/officeart/2005/8/layout/hierarchy4"/>
    <dgm:cxn modelId="{9FF3AB23-8C07-4570-A376-90F5DFE80838}" type="presParOf" srcId="{61704714-36F9-4918-8F57-D2FB7E94F364}" destId="{611BFC66-9319-465C-9581-BCBD01444E58}" srcOrd="0" destOrd="0" presId="urn:microsoft.com/office/officeart/2005/8/layout/hierarchy4"/>
    <dgm:cxn modelId="{6071138E-4CB5-4034-9F0C-A17126524093}" type="presParOf" srcId="{61704714-36F9-4918-8F57-D2FB7E94F364}" destId="{D7126070-93FD-4FDB-92F7-89409907344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BFC66-9319-465C-9581-BCBD01444E58}">
      <dsp:nvSpPr>
        <dsp:cNvPr id="0" name=""/>
        <dsp:cNvSpPr/>
      </dsp:nvSpPr>
      <dsp:spPr>
        <a:xfrm>
          <a:off x="0" y="0"/>
          <a:ext cx="7188608" cy="4686668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Vedoucí oddělení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i="0" u="none" kern="1200" dirty="0">
              <a:solidFill>
                <a:schemeClr val="bg1"/>
              </a:solidFill>
              <a:latin typeface="+mj-lt"/>
            </a:rPr>
            <a:t>Ing. Anna Kreutziger</a:t>
          </a:r>
          <a:r>
            <a:rPr lang="cs-CZ" sz="1400" b="1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731 628 226</a:t>
          </a:r>
          <a:r>
            <a:rPr lang="cs-CZ" sz="140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nna.kreutziger@crr.gov.cz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b="1" i="0" u="none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b="1" i="0" u="none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Manažeři projektu SC 4.3 Zdravotnictví 83. – 85. výzva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Michaela Petráčková, DiS.,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732 153 832</a:t>
          </a:r>
          <a:r>
            <a:rPr lang="cs-CZ" sz="140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michaela.petrackova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Ing. Kateřina Tichá, </a:t>
          </a:r>
          <a:r>
            <a:rPr lang="cs-CZ" sz="1400" b="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732 153 142</a:t>
          </a:r>
          <a:r>
            <a:rPr lang="cs-CZ" sz="1400" b="0" u="none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b="0" u="sng" kern="1200" dirty="0">
              <a:solidFill>
                <a:schemeClr val="bg1"/>
              </a:solidFill>
              <a:latin typeface="+mj-lt"/>
            </a:rPr>
            <a:t>katerina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.ticha@crr.gov.cz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i="0" u="sng" kern="1200" dirty="0">
              <a:solidFill>
                <a:schemeClr val="bg1"/>
              </a:solidFill>
              <a:latin typeface="+mj-lt"/>
            </a:rPr>
            <a:t>Admi</a:t>
          </a:r>
          <a:r>
            <a:rPr lang="cs-CZ" sz="1600" b="1" i="0" u="sng" kern="1200" dirty="0">
              <a:solidFill>
                <a:schemeClr val="bg1"/>
              </a:solidFill>
              <a:latin typeface="+mj-lt"/>
              <a:ea typeface="+mn-ea"/>
              <a:cs typeface="+mn-cs"/>
            </a:rPr>
            <a:t>nistrátor monitorovacího systému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>
              <a:solidFill>
                <a:schemeClr val="bg1"/>
              </a:solidFill>
              <a:latin typeface="+mj-lt"/>
            </a:rPr>
            <a:t>Ing. Pavel Hrubša, 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tel.: </a:t>
          </a:r>
          <a:r>
            <a:rPr lang="cs-CZ" sz="1400" b="0" i="0" kern="1200" dirty="0">
              <a:latin typeface="+mj-lt"/>
            </a:rPr>
            <a:t>734 411 567</a:t>
          </a:r>
          <a:r>
            <a:rPr lang="cs-CZ" sz="1400" kern="1200" dirty="0">
              <a:solidFill>
                <a:schemeClr val="bg1"/>
              </a:solidFill>
              <a:latin typeface="+mj-lt"/>
            </a:rPr>
            <a:t>, </a:t>
          </a:r>
          <a:r>
            <a:rPr lang="cs-CZ" sz="1400" u="sng" kern="1200" dirty="0">
              <a:solidFill>
                <a:schemeClr val="bg1"/>
              </a:solidFill>
              <a:latin typeface="+mj-lt"/>
            </a:rPr>
            <a:t>p</a:t>
          </a:r>
          <a:r>
            <a:rPr lang="cs-CZ" sz="1400" b="0" i="0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avel.hrubsa@crr.gov.cz</a:t>
          </a:r>
          <a:endParaRPr lang="cs-CZ" sz="1400" b="0" i="0" kern="1200" dirty="0">
            <a:solidFill>
              <a:schemeClr val="bg1"/>
            </a:solidFill>
            <a:latin typeface="+mj-lt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 dirty="0">
            <a:solidFill>
              <a:schemeClr val="bg1"/>
            </a:solidFill>
            <a:latin typeface="+mj-lt"/>
          </a:endParaRPr>
        </a:p>
      </dsp:txBody>
      <dsp:txXfrm>
        <a:off x="137268" y="137268"/>
        <a:ext cx="6914072" cy="4412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9/16/2025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9/16/2025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49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769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74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4101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11C8C-5EAB-05BD-4EF8-64C96926C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05C0F38-E1EC-7D79-1450-FA22CB1B1B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CE706A7E-C5EE-3FA3-3D65-6336EBED68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ADAC3C-785D-CFBD-371D-415D9DBE57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9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F960B-A940-7592-A191-4E9CDD5EB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7EB00E4B-6889-A9F8-21E7-D6ADB57ECF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5D02B1C-89C1-A95C-618A-0FBAFAC0A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05C750-7D98-5DC8-9B7F-88EB9004B2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08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8EC07-97D1-34F8-F962-CA903C81D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72D7E0F-0E1C-C656-5B3E-A8E2478224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D828E15F-EB1F-DE96-7FF3-3C13D8D25E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40B5E48-76A9-20B6-FB02-305E5F7E86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70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5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962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34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C5F4B-24BB-9791-9B27-9CCE9F7AE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E92E0CB-0DBB-75F1-04CB-67FD53978A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A3ADE82A-54A0-B424-F883-EF173C9BAD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6BCDB90-F732-472F-29BD-48810A32B3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97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169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6D06A-3F3B-1A06-4CE7-DA4ACC4AD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837DD2FD-11BD-7CA7-CC26-8F3D20B347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E6ECD63-2F2B-582C-EC0C-DA7B0B830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8F47978-A125-DB5E-6CD3-7C129B4DEA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6056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699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393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2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1596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6047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355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99053-8340-A065-3D7B-9338BD0F7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DED1838-F851-5C23-6C49-F84129E0BF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2F290E3-FE03-755B-4DCE-10D8067B2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51F0E7B-225E-22A6-352F-F7B9779EAF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9849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451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4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6ACF3-97E5-C8C7-4BDB-4FAD4FB9D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71CBF403-7DF2-DD39-0E44-59E5A526F3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2D8313C-F801-F9DE-0953-CE4B58EEFB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3D97831-54F3-D3A4-90DB-D4A240868F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3967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95E37-92D4-7C5B-B08C-F888EBAC3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5217360-5D4D-7C4E-508F-4307110C9E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D02D35D-6749-F2F0-07B4-6EBA825F14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CF0194-CFAD-0812-26CA-28A20851BF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151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8E95C-81FC-7610-D8F9-242ADB71F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60BAC61-7479-47DD-EC5C-6F511D17DB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88B9379E-14FB-1FA1-A65A-66D03F5D3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ADCFCE3-30AC-3140-4680-1B4F94AB3D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35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278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8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837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179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486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3443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6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51492-08F4-AB30-5B5F-B94DCBEE9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FBBE45D8-236D-6E79-D6DE-44BE0C0DAC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A6781B62-72B9-AC1C-D8B8-2E4B9989D5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42957EC-F1FD-D539-BAE2-56DD3A3F1D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3165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083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313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02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139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r.gov.cz/zvyseni-limitu-pro-vzmr-a-primy-nakup-dulezite-zmeny/" TargetMode="External"/><Relationship Id="rId4" Type="http://schemas.openxmlformats.org/officeDocument/2006/relationships/hyperlink" Target="https://www.dotaceeu.cz/cs/evropske-fondy-v-cr/kohezni-politika-po-roce-2020/metodicke-dokumenty/metodicke-dokumenty-v-gesci-mmr-cr/metodicky-pokyn-pro-oblast-zadavani-zakazek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rop.gov.cz/getmedia/12e621d6-9008-417a-995e-6c3ca40e3978/Postup-pro-zadani-VZ_ISKP21_IROP_v6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crr.cz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rop.gov.cz/cs/irop-2021-2027/dokumenty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r.gov.cz/irop/konzultacni-servis-irop/" TargetMode="External"/><Relationship Id="rId5" Type="http://schemas.openxmlformats.org/officeDocument/2006/relationships/hyperlink" Target="https://irop.gov.cz/cs/vyzvy-2021-2027/vyzvy/84vyzvairop" TargetMode="External"/><Relationship Id="rId4" Type="http://schemas.openxmlformats.org/officeDocument/2006/relationships/hyperlink" Target="https://irop.gov.cz/cs/vyzvy-2021-2027/vyzvy/83vyzvairo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r.gov.cz/irop/projekt-a-kontrola/dnsh/" TargetMode="External"/><Relationship Id="rId5" Type="http://schemas.openxmlformats.org/officeDocument/2006/relationships/hyperlink" Target="https://publicita.dotaceeu.cz/gen/krok1" TargetMode="External"/><Relationship Id="rId4" Type="http://schemas.openxmlformats.org/officeDocument/2006/relationships/hyperlink" Target="https://crr.gov.cz/irop/projekt-a-kontrola/kontrolni-listy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14069" y="1204956"/>
            <a:ext cx="8100204" cy="37099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4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dobré a špatné praxe při předkládání a realizaci projektů IROP</a:t>
            </a:r>
            <a:r>
              <a:rPr lang="cs-CZ" sz="44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cs-CZ" sz="44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44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</a:rPr>
              <a:t>83. a 84. výzva IROP</a:t>
            </a:r>
            <a:br>
              <a:rPr lang="cs-CZ" sz="200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</a:rPr>
              <a:t>PODPORA OCHRANY VEŘEJNÉHO ZDRAVÍ – SC 4.3</a:t>
            </a: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75836" y="5120386"/>
            <a:ext cx="6400800" cy="106531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Ing. Kateřina Tichá, oddělení administrace OSS</a:t>
            </a:r>
          </a:p>
          <a:p>
            <a:r>
              <a:rPr lang="cs-CZ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 09. 2025 – </a:t>
            </a:r>
            <a:r>
              <a:rPr lang="cs-CZ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online</a:t>
            </a:r>
            <a:r>
              <a:rPr lang="cs-CZ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65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Sledovaná období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4.3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47651"/>
            <a:ext cx="74956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Projekty ve fázi realizace mohou obsahovat jedno či více sledovaných období.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Délka sledovaných období projektu – ideálně tak, aby žádost o platbu za každý finanční plán odpovídala nejvýše 1/3 celkových způsobilých výdajů projektu,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pokud je to s ohledem na časové rozložení výdajů projektu možné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b="1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Sledovaná období končí vždy 20 pd před plánovaným předložením ŽoP uvedeným na finančním plánu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případně dnem ukončení realizace v případě, že toto nastane dříve, než je uvedeno na finančním plánu. Plánovaná data předložení ŽoP od sebe musí být vzdálena alespoň 3 měsíce.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970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Zadávání veřejných zakázek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5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47651"/>
            <a:ext cx="7495698" cy="374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Zadávání a realizace zakázky musí být v souladu s právními předpisy: 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zákon č. 134/2016 Sb., o zadávání veřejných zakázek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ve znění pozdějších předpisů, 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Metodický pokyn pro oblast zadávání zakázek pro programové období 2021–2027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pravidla programu, pravidla stanovená PA/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StV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 </a:t>
            </a:r>
          </a:p>
          <a:p>
            <a:pPr lvl="1" algn="just">
              <a:spcAft>
                <a:spcPts val="300"/>
              </a:spcAft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Centrum poskytuje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 případě dostatečných kapacit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odborné konzultace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k dílčím nejasnostem.</a:t>
            </a:r>
          </a:p>
          <a:p>
            <a:pPr algn="just">
              <a:spcAft>
                <a:spcPts val="300"/>
              </a:spcAft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</a:p>
          <a:p>
            <a:pPr marL="2857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Kontrola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zadání zakázky bude probíhat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na vybraném vzorku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60920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633065" y="1454380"/>
            <a:ext cx="7877870" cy="472813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Veřejné zakázky v projektu:</a:t>
            </a: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lang="pl-PL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Zákon </a:t>
            </a:r>
            <a:r>
              <a:rPr lang="cs-CZ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č. 134/2016 Sb., o zadávání veřejných zakázek, ve znění pozdějších předpisů</a:t>
            </a: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lang="cs-CZ" b="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Metodický pokyn pro oblast zadávání zakázek pro programové období 2021–2027: </a:t>
            </a:r>
            <a:r>
              <a:rPr lang="cs-CZ" b="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https://www.dotaceeu.cz/cs/evropske-fondy-v-cr/kohezni-politika-po-roce-2020/metodicke-dokumenty/metodicke-dokumenty-v-gesci-mmr-cr/metodicky-pokyn-pro-oblast-zadavani-zakazek</a:t>
            </a: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lang="cs-CZ" b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Přímé nákupy: </a:t>
            </a:r>
            <a:r>
              <a:rPr lang="cs-CZ" b="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od 1.5.2025 zvýšení limitu na 750 tis. Kč bez DPH</a:t>
            </a: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schemeClr val="tx1"/>
              </a:solidFill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lang="cs-CZ" b="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Nové limity - modelové případy: </a:t>
            </a:r>
            <a:r>
              <a:rPr lang="cs-CZ" b="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https://crr.gov.cz/zvyseni-limitu-pro-vzmr-a-primy-nakup-dulezite-zmeny/</a:t>
            </a: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schemeClr val="tx1"/>
              </a:solidFill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83569" y="675488"/>
            <a:ext cx="7877870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Administrace veřejných zakázek na projektu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spc="0" normalizeH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148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D2328-A660-465C-2C32-205703D9F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C37A773-98D2-1090-93B4-6909955D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49A26E4-0795-4E13-7DA7-75ED08CD4281}"/>
              </a:ext>
            </a:extLst>
          </p:cNvPr>
          <p:cNvSpPr txBox="1"/>
          <p:nvPr/>
        </p:nvSpPr>
        <p:spPr>
          <a:xfrm>
            <a:off x="786213" y="671119"/>
            <a:ext cx="7118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Administrace veřejných zakázek na projektu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06A9346-95C1-4215-C685-5889B80434F5}"/>
              </a:ext>
            </a:extLst>
          </p:cNvPr>
          <p:cNvSpPr txBox="1"/>
          <p:nvPr/>
        </p:nvSpPr>
        <p:spPr>
          <a:xfrm>
            <a:off x="683568" y="1547651"/>
            <a:ext cx="7495698" cy="480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Modul veřejnýc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h zakázek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 </a:t>
            </a:r>
          </a:p>
          <a:p>
            <a:pPr marL="800100" lvl="1" indent="-34290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Uživatelská příručka Veřejné zakázky v ISKP: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https://irop.gov.cz/getmedia/12e621d6-9008-417a-995e-6c3ca40e3978/Postup-pro-zadani-VZ_ISKP21_IROP_v6.pdf</a:t>
            </a: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provázání zakázky na projekt</a:t>
            </a:r>
          </a:p>
          <a:p>
            <a:pPr marL="800100" lvl="1" indent="-34290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lvl="1" algn="just">
              <a:spcAft>
                <a:spcPts val="300"/>
              </a:spcAft>
            </a:pPr>
            <a:r>
              <a:rPr lang="cs-CZ" sz="2400" b="1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NE</a:t>
            </a:r>
            <a:r>
              <a:rPr lang="cs-CZ" sz="24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  <a:r>
              <a:rPr lang="cs-CZ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  přímé nákupy, zakázky na výhradně nepřímé výdaje</a:t>
            </a:r>
          </a:p>
          <a:p>
            <a:pPr lvl="1" algn="just">
              <a:spcAft>
                <a:spcPts val="300"/>
              </a:spcAft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Rozhodný okamžik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– vyrozumění zasíláno interní depeší (rozsah dokumentace k VZ před Rozhodným okamžikem vs rozsah dokumentace po Rozhodném okamžiku).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Dokumentace k VZ dle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ZZVZ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vs dokumentace k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VZMR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27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BDA99-529C-4D28-D2EB-2F97B0516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5999985-0582-57CF-EEB1-39B2DE90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DF8A576-AD86-720F-51E2-096B5072C39C}"/>
              </a:ext>
            </a:extLst>
          </p:cNvPr>
          <p:cNvSpPr txBox="1"/>
          <p:nvPr/>
        </p:nvSpPr>
        <p:spPr>
          <a:xfrm>
            <a:off x="786213" y="671119"/>
            <a:ext cx="7118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Administrace veřejných zakázek na projektu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60C9270-0D79-420F-1EE0-EA44AE5571E8}"/>
              </a:ext>
            </a:extLst>
          </p:cNvPr>
          <p:cNvSpPr txBox="1"/>
          <p:nvPr/>
        </p:nvSpPr>
        <p:spPr>
          <a:xfrm>
            <a:off x="683568" y="1547651"/>
            <a:ext cx="7495698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Opatření proti střetu zájmů (vzor viz příloha č. 3 Obecných pravidel).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Zadavatel dle § 4 ZZVZ je zároveň při zadávání zakázky povinen prověřit, že nedošlo k tzv. systémovému střetu zájmů na úrovni dodavatele a poddodavatele, prostřednictvím kterého dodavatel prokazuje kvalifikaci, v souladu s §4b zákona č. 159/2006 Sb. (doporučeno vyžadovat tyto údaje již v zadávací dokumentaci zakázky).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Dodržení sankčních opatření (vzor ČP viz příloha č. 9 Obecných pravidel).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230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015D7-BD4E-4620-791D-E2F76E4A1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2CDAC28-AED9-E5D7-3D9D-6C1104A9C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2424E6F-288A-F5C4-56FB-904C6E16551D}"/>
              </a:ext>
            </a:extLst>
          </p:cNvPr>
          <p:cNvSpPr txBox="1"/>
          <p:nvPr/>
        </p:nvSpPr>
        <p:spPr>
          <a:xfrm>
            <a:off x="786213" y="671119"/>
            <a:ext cx="7118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Administrace veřejných zakázek na projektu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01E5C84-7A27-DDA6-5E62-433FA04A1CFF}"/>
              </a:ext>
            </a:extLst>
          </p:cNvPr>
          <p:cNvSpPr txBox="1"/>
          <p:nvPr/>
        </p:nvSpPr>
        <p:spPr>
          <a:xfrm>
            <a:off x="674514" y="1327313"/>
            <a:ext cx="7504751" cy="4785926"/>
          </a:xfrm>
          <a:custGeom>
            <a:avLst/>
            <a:gdLst>
              <a:gd name="connsiteX0" fmla="*/ 0 w 7495698"/>
              <a:gd name="connsiteY0" fmla="*/ 0 h 5824671"/>
              <a:gd name="connsiteX1" fmla="*/ 7495698 w 7495698"/>
              <a:gd name="connsiteY1" fmla="*/ 0 h 5824671"/>
              <a:gd name="connsiteX2" fmla="*/ 7495698 w 7495698"/>
              <a:gd name="connsiteY2" fmla="*/ 5824671 h 5824671"/>
              <a:gd name="connsiteX3" fmla="*/ 0 w 7495698"/>
              <a:gd name="connsiteY3" fmla="*/ 5824671 h 5824671"/>
              <a:gd name="connsiteX4" fmla="*/ 0 w 7495698"/>
              <a:gd name="connsiteY4" fmla="*/ 0 h 5824671"/>
              <a:gd name="connsiteX0" fmla="*/ 0 w 7495698"/>
              <a:gd name="connsiteY0" fmla="*/ 0 h 5824671"/>
              <a:gd name="connsiteX1" fmla="*/ 7495698 w 7495698"/>
              <a:gd name="connsiteY1" fmla="*/ 0 h 5824671"/>
              <a:gd name="connsiteX2" fmla="*/ 7495698 w 7495698"/>
              <a:gd name="connsiteY2" fmla="*/ 5824671 h 5824671"/>
              <a:gd name="connsiteX3" fmla="*/ 0 w 7495698"/>
              <a:gd name="connsiteY3" fmla="*/ 5037019 h 5824671"/>
              <a:gd name="connsiteX4" fmla="*/ 0 w 7495698"/>
              <a:gd name="connsiteY4" fmla="*/ 0 h 5824671"/>
              <a:gd name="connsiteX0" fmla="*/ 0 w 7495698"/>
              <a:gd name="connsiteY0" fmla="*/ 0 h 5037019"/>
              <a:gd name="connsiteX1" fmla="*/ 7495698 w 7495698"/>
              <a:gd name="connsiteY1" fmla="*/ 0 h 5037019"/>
              <a:gd name="connsiteX2" fmla="*/ 7495698 w 7495698"/>
              <a:gd name="connsiteY2" fmla="*/ 4955539 h 5037019"/>
              <a:gd name="connsiteX3" fmla="*/ 0 w 7495698"/>
              <a:gd name="connsiteY3" fmla="*/ 5037019 h 5037019"/>
              <a:gd name="connsiteX4" fmla="*/ 0 w 7495698"/>
              <a:gd name="connsiteY4" fmla="*/ 0 h 5037019"/>
              <a:gd name="connsiteX0" fmla="*/ 9053 w 7504751"/>
              <a:gd name="connsiteY0" fmla="*/ 0 h 4955539"/>
              <a:gd name="connsiteX1" fmla="*/ 7504751 w 7504751"/>
              <a:gd name="connsiteY1" fmla="*/ 0 h 4955539"/>
              <a:gd name="connsiteX2" fmla="*/ 7504751 w 7504751"/>
              <a:gd name="connsiteY2" fmla="*/ 4955539 h 4955539"/>
              <a:gd name="connsiteX3" fmla="*/ 0 w 7504751"/>
              <a:gd name="connsiteY3" fmla="*/ 4865003 h 4955539"/>
              <a:gd name="connsiteX4" fmla="*/ 9053 w 7504751"/>
              <a:gd name="connsiteY4" fmla="*/ 0 h 4955539"/>
              <a:gd name="connsiteX0" fmla="*/ 9053 w 7504751"/>
              <a:gd name="connsiteY0" fmla="*/ 0 h 4874057"/>
              <a:gd name="connsiteX1" fmla="*/ 7504751 w 7504751"/>
              <a:gd name="connsiteY1" fmla="*/ 0 h 4874057"/>
              <a:gd name="connsiteX2" fmla="*/ 7504751 w 7504751"/>
              <a:gd name="connsiteY2" fmla="*/ 4874057 h 4874057"/>
              <a:gd name="connsiteX3" fmla="*/ 0 w 7504751"/>
              <a:gd name="connsiteY3" fmla="*/ 4865003 h 4874057"/>
              <a:gd name="connsiteX4" fmla="*/ 9053 w 7504751"/>
              <a:gd name="connsiteY4" fmla="*/ 0 h 487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04751" h="4874057">
                <a:moveTo>
                  <a:pt x="9053" y="0"/>
                </a:moveTo>
                <a:lnTo>
                  <a:pt x="7504751" y="0"/>
                </a:lnTo>
                <a:lnTo>
                  <a:pt x="7504751" y="4874057"/>
                </a:lnTo>
                <a:lnTo>
                  <a:pt x="0" y="4865003"/>
                </a:lnTo>
                <a:cubicBezTo>
                  <a:pt x="3018" y="3243335"/>
                  <a:pt x="6035" y="1621668"/>
                  <a:pt x="9053" y="0"/>
                </a:cubicBez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Povinnost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zapracovat do všech smluv uzavíraných s dodavateli náležitosti uvedené v kapitole 5.6 Obecných pravidel 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(archivace, součinnost, označení faktur registračním číslem projektu).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Smluvní pokuty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Pojištění, bankovní záruky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Pravidla pro změny závazku ze smlouvy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oceňování víceprací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VV u stavebních zakázek – nepřímé výdaje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Fakturace - soupisy prací, platební podmínky; konečná faktura – předání díla a ukončení realizace projektu</a:t>
            </a: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100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Účetnictví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6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47651"/>
            <a:ext cx="74956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Povinnost v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průběhu realizace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jednoznačně oddělovat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všechny příjmy a úplně vykazované způsobilé výdaje (tj.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přímé výdaje)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související s projektem.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 oddělení příjmů a výdajů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(z pohledu účetnictví „výnosů a nákladů“)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musí být využit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jedinečný znak nebo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skupina jedinečných znaků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(např. středisko, organizace, analytický účet, číslo projektu...). </a:t>
            </a:r>
          </a:p>
          <a:p>
            <a:pPr algn="just"/>
            <a:endParaRPr lang="cs-CZ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198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Způsobilé výdaje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7 Obecných pravidel, kap. 3.2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819271"/>
            <a:ext cx="7495698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Způsobilé výdaje se dělí na: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přímé výdaje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které musí být doloženy daňovými, účetními či dalšími doklady dle kapitoly 3.2.4 Specifických pravidel a na jejichž základě dojde k výpočtu částky paušálních nákladů,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epřímé náklady = paušální náklady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jejichž výše je stanovena za pomoci paušální sazby ve výši 7% z přímých výdajů,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není potřeba prokazovat daňovými, účetními či dalšími doklady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Calibri" panose="020F0502020204030204" pitchFamily="34" charset="0"/>
              <a:buChar char="‼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Nepřímé náklady nelze zahrnout mezi přímé výdaje projektu. </a:t>
            </a: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14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Přímé výdaje 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3.2.1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886383"/>
            <a:ext cx="7495698" cy="436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Přímé výdaje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jsou způsobilé výdaje, které přímo souvisejí s realizací projektu a u kterých lze prokázat jejich přímou souvislost s projektem.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Přispívají k dosažení cílů a naplnění účelu a cíle projektu a jsou navázány na indikátory.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</a:p>
          <a:p>
            <a:pPr algn="just">
              <a:spcAft>
                <a:spcPts val="300"/>
              </a:spcAft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Mezi přímé výdaje patří následující výdaje: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Stavby a stavební práce (revizí Specifických pravidel doplněn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bezbariérový vstup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Přístrojové vybavení / techn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ologie a vybavení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Automobily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(ze 100% pro účel projektu) a/nebo mobilní kanceláře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DPH (pokud není nárok na odpočet)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879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F0B90-830A-AF5B-E4E6-394990BBC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78373FC-349F-FBF4-060F-ED783041B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27CC74E-906A-B966-0853-1EB2B81823B6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Přímé výdaje 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3.2.1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7C532D3-59BC-4F54-966E-0FBA538DB7C2}"/>
              </a:ext>
            </a:extLst>
          </p:cNvPr>
          <p:cNvSpPr txBox="1"/>
          <p:nvPr/>
        </p:nvSpPr>
        <p:spPr>
          <a:xfrm>
            <a:off x="683568" y="1886383"/>
            <a:ext cx="7495698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Závazné stanovisko ŘO IROP č. 36 z 10.7.2025 – pravidla pro podporu čistých vozidel </a:t>
            </a:r>
            <a:r>
              <a:rPr lang="cs-CZ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 1.1.2026</a:t>
            </a:r>
            <a:r>
              <a:rPr lang="cs-CZ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lvl="1" algn="just">
              <a:spcAft>
                <a:spcPts val="300"/>
              </a:spcAft>
            </a:pP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Dosud platí emisní limit 50 g CO</a:t>
            </a:r>
            <a:r>
              <a:rPr lang="cs-CZ" sz="2000" baseline="-25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/km, ale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nově bude platit emisní limit </a:t>
            </a:r>
            <a:r>
              <a:rPr lang="cs-CZ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g CO₂/km v případě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že</a:t>
            </a:r>
          </a:p>
          <a:p>
            <a:pPr lvl="1" algn="just">
              <a:spcAft>
                <a:spcPts val="300"/>
              </a:spcAft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•</a:t>
            </a:r>
            <a:r>
              <a:rPr lang="cs-CZ" sz="20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nadlimitní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zakázky byl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výsledek zadávacího řízení uveřejněn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 Úředním věstníku EU dne 1. ledna 2026 nebo později, </a:t>
            </a:r>
          </a:p>
          <a:p>
            <a:pPr lvl="1" algn="just">
              <a:spcAft>
                <a:spcPts val="300"/>
              </a:spcAft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• u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podlimitní zakázky a zakázky malého rozsahu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byla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smlouva uzavřena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dne 1. ledna 2026 nebo později.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endParaRPr lang="cs-CZ" sz="20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Závazné stanovisko ŘO IROP č. 37 z 10.7.2025 – pravidla pro výdaje související s výrobou, zpracováním, přepravou, distribucí a skladováním nebo spalováním fosilních paliv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nezpůsobilé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výdaje)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endParaRPr lang="cs-CZ" sz="20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46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98207" y="1803852"/>
            <a:ext cx="7963232" cy="4041471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webové stránky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5FA4E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www.crr.gov.cz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5FA4E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cs-CZ" sz="2000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aktuality </a:t>
            </a: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lang="cs-CZ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konzultační servis</a:t>
            </a: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základní</a:t>
            </a:r>
            <a:r>
              <a:rPr lang="cs-CZ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informace a odkazy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0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0">
              <a:spcBef>
                <a:spcPts val="0"/>
              </a:spcBef>
              <a:spcAft>
                <a:spcPts val="300"/>
              </a:spcAft>
              <a:buNone/>
              <a:defRPr/>
            </a:pP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894269" y="675488"/>
            <a:ext cx="7667169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Centrum pro regionální rozvoj České republiky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– informace pro žadatele a příjemce</a:t>
            </a:r>
            <a:endParaRPr kumimoji="0" lang="en-US" sz="2800" b="1" i="0" u="none" strike="noStrike" kern="1200" spc="0" normalizeH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6129600-0199-4B0C-336D-355DDF022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35" y="3428996"/>
            <a:ext cx="7742048" cy="23606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94090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0F7DD-4102-D6F3-F45E-5591A1411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FB7A6B3-7B7C-F670-DAA4-4EF263CE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AA597D1-21B9-FD2F-E94E-A8E83CFBE28C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Pravidla způsobilosti 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7.1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FECB872-3359-C621-22B1-50FFB68E6A9E}"/>
              </a:ext>
            </a:extLst>
          </p:cNvPr>
          <p:cNvSpPr txBox="1"/>
          <p:nvPr/>
        </p:nvSpPr>
        <p:spPr>
          <a:xfrm>
            <a:off x="683568" y="1886383"/>
            <a:ext cx="7495698" cy="3439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Poměrná způsobilost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– pokud není využíván pro účel a cíle projektu celý předmět financování; výpočet poměrného podílu např. pomocí užitné plochy.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Nelze aplikovat na movitý majetek!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Standardní vs nadstandardní délka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záruky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Záruční vs pozáruční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servis</a:t>
            </a:r>
          </a:p>
          <a:p>
            <a:pPr algn="just">
              <a:spcAft>
                <a:spcPts val="300"/>
              </a:spcAft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Trvalá vs časová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licence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(„předplatné“) k SW</a:t>
            </a:r>
          </a:p>
          <a:p>
            <a:pPr marL="342900" indent="-342900" algn="just">
              <a:spcAft>
                <a:spcPts val="300"/>
              </a:spcAft>
              <a:buFont typeface="Calibri" panose="020F0502020204030204" pitchFamily="34" charset="0"/>
              <a:buChar char="‼"/>
            </a:pPr>
            <a:endParaRPr lang="cs-CZ" sz="20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674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341832" y="671119"/>
            <a:ext cx="811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Nepřímé náklady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3.2.2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894928"/>
            <a:ext cx="7495698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Náklady, které nelze při použití paušální sazby 7 % zahrnout mezi přímé výdaje jsou zejména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>
              <a:spcAft>
                <a:spcPts val="300"/>
              </a:spcAft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Dokumentace k žádosti o podporu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Administrativní kapacity a řízení projektu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Projektová dokumentace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 všech stupních realizace stavby a dokumentace pro realizaci projektu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TDI, BOZP, AD</a:t>
            </a:r>
            <a:endParaRPr lang="cs-CZ" sz="20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Poplatky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Režijní, provozní a jiní náklady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Publicita</a:t>
            </a: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projektu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Další náklady související s projektem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52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341832" y="671119"/>
            <a:ext cx="811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Nepřímé náklady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3.2.2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02116"/>
            <a:ext cx="7495698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Další náklady související s projektem: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vedlejší a ostatní náklady uvedené v rozpočtu stavebních prací</a:t>
            </a:r>
            <a:endParaRPr lang="cs-CZ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výstavba/realizace </a:t>
            </a:r>
            <a:r>
              <a:rPr lang="cs-CZ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dobíjecí stanice 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pořízení souvisejícího vybavení pro nabíjení elektromobilů a plug-in hybridů;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úpravy venkovního prostranství 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(např. oplocení, chodníky) související s realizací projektu;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budování nezpoplatněných parkovišť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parkovacích míst pro klienty, návštěvníky, zaměstnance, včetně příjezdových komunikací v rámci areálu a nezbytného doprovodného vybavení;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pl-PL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demolice</a:t>
            </a:r>
            <a:r>
              <a:rPr lang="pl-PL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původního objektu na místě realizace projektu;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veřejné osvětlení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spotřební materiál 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včetně materiálu k pořízenému vybavení (papír, toner, barvy, apod.);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zaměstnanců; </a:t>
            </a:r>
          </a:p>
          <a:p>
            <a:pPr marL="7429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cs-CZ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ostatní náklady související s projektem a nespadající pod přímé výdaje.</a:t>
            </a:r>
          </a:p>
        </p:txBody>
      </p:sp>
    </p:spTree>
    <p:extLst>
      <p:ext uri="{BB962C8B-B14F-4D97-AF65-F5344CB8AC3E}">
        <p14:creationId xmlns:p14="http://schemas.microsoft.com/office/powerpoint/2010/main" val="336063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341832" y="671119"/>
            <a:ext cx="811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Nepřímé náklady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7.2.3 Obecných pravidel, kap. 3.2.2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724307"/>
            <a:ext cx="7495698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paušální sazba 7 % z přímých výdajů</a:t>
            </a:r>
          </a:p>
          <a:p>
            <a:pPr algn="just">
              <a:spcAft>
                <a:spcPts val="300"/>
              </a:spcAft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Rozpočet projektu v monitorovacím systému (MS2021+) obsahuje přímé výdaje, přičemž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výši nepřímých nákladů systém stanovuje automaticky, a to jako </a:t>
            </a:r>
            <a:r>
              <a:rPr lang="cs-CZ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neinvestice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na základě vyčíslení ze zadaných přímých výdajů. </a:t>
            </a:r>
          </a:p>
          <a:p>
            <a:pPr algn="just">
              <a:spcAft>
                <a:spcPts val="300"/>
              </a:spcAft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Nepřímé náklady příjemce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nevykazuje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 žádosti o platbu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– vždy jsou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automaticky dopočteny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procentem z přímých výdajů jako neinvestice. </a:t>
            </a:r>
          </a:p>
          <a:p>
            <a:pPr algn="just">
              <a:spcAft>
                <a:spcPts val="300"/>
              </a:spcAft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Nepřímé náklady příjemce ne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prokazuje 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daňovými, účetními či dalšími doklady.</a:t>
            </a:r>
          </a:p>
        </p:txBody>
      </p:sp>
    </p:spTree>
    <p:extLst>
      <p:ext uri="{BB962C8B-B14F-4D97-AF65-F5344CB8AC3E}">
        <p14:creationId xmlns:p14="http://schemas.microsoft.com/office/powerpoint/2010/main" val="2115207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341832" y="671119"/>
            <a:ext cx="811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Základní principy kontroly nepřímých nákladů ze strany finančních úřadů</a:t>
            </a: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963589"/>
            <a:ext cx="749569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Východiskem pro kontrolu projektů prováděnou finančními úřady jsou </a:t>
            </a: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odmínky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uvedené v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cs-CZ" sz="20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StV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FÚ ověřují výši přímých výdajů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tím i to, zda vznikl nárok na příslušnou částku dotace určenou na pokrytí nepřímých nákladů; kontrolují finanční objem přímých výdajů jako základ pro výpočet nepřímých nákladů projektu.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FÚ nekontrolují nepřímé náklady 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spadající pod zjednodušené metody vykazování,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 jejich zaúčtování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tyto nepřímé náklady nemusí být dokládány účetními, daňovými či jinými doklady, nemusí být prokazována jejich výše.  </a:t>
            </a:r>
          </a:p>
        </p:txBody>
      </p:sp>
    </p:spTree>
    <p:extLst>
      <p:ext uri="{BB962C8B-B14F-4D97-AF65-F5344CB8AC3E}">
        <p14:creationId xmlns:p14="http://schemas.microsoft.com/office/powerpoint/2010/main" val="4263303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341832" y="671119"/>
            <a:ext cx="811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Základní principy kontroly nepřímých nákladů ze strany finančních úřadů</a:t>
            </a: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53283" y="1903769"/>
            <a:ext cx="7495698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FÚ nekontrolují složení nepřímých nákladů,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nekontrolují nakolik se skládají z investičních či neinvestičních nákladů, byť je částka dotace určená na nepřímé náklady poskytnuta jako neinvestiční transfer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FÚ nekontrolují, na co byla dotace poskytnutá na pokrytí nepřímých nákladů ve skutečnosti použita,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nekontrolují, zda byla plně využita na pokrytí nepřímých nákladů či nikoliv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300"/>
              </a:spcAft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DINPro Medium"/>
              </a:rPr>
              <a:t>Aplikace paušální sazby při financování výdajů v projektech IROP 2021-2027: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https://irop.gov.cz/cs/irop-2021-2027/dokumenty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27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Způsoby financování OSS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13.6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662566"/>
            <a:ext cx="74956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Příslušný správce kapitoly vydává k financování projektu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Stanovení výdajů na financování akce OSS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OSS nemusí zadávat č. účtu v MS2021+.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Číslo účtu na </a:t>
            </a:r>
            <a:r>
              <a:rPr lang="cs-CZ" sz="2000" dirty="0" err="1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ŽoP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- účet schválený MF pro refundaci prostředků z EU.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OSS nedokládají smlouvy k účtu nebo ČP o bankovním účtu. </a:t>
            </a:r>
          </a:p>
        </p:txBody>
      </p:sp>
    </p:spTree>
    <p:extLst>
      <p:ext uri="{BB962C8B-B14F-4D97-AF65-F5344CB8AC3E}">
        <p14:creationId xmlns:p14="http://schemas.microsoft.com/office/powerpoint/2010/main" val="2937200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71923-B793-3AB9-FFD4-DF9030A82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E82F157-5F6E-A55E-A28D-BE386866A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0974A859-93DD-BCA2-2CFB-F6699AEF3C8F}"/>
              </a:ext>
            </a:extLst>
          </p:cNvPr>
          <p:cNvSpPr txBox="1"/>
          <p:nvPr/>
        </p:nvSpPr>
        <p:spPr>
          <a:xfrm>
            <a:off x="341832" y="671119"/>
            <a:ext cx="8118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Indikátory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Specifická pravidla – příloha P1 Metodické listy indikátorů </a:t>
            </a:r>
          </a:p>
          <a:p>
            <a:pPr algn="ctr"/>
            <a:endParaRPr lang="cs-CZ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570B107C-FF68-3215-2C7A-4ED08BB8C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346763"/>
              </p:ext>
            </p:extLst>
          </p:nvPr>
        </p:nvGraphicFramePr>
        <p:xfrm>
          <a:off x="433352" y="1530361"/>
          <a:ext cx="7886700" cy="3305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0168">
                  <a:extLst>
                    <a:ext uri="{9D8B030D-6E8A-4147-A177-3AD203B41FA5}">
                      <a16:colId xmlns:a16="http://schemas.microsoft.com/office/drawing/2014/main" val="717480765"/>
                    </a:ext>
                  </a:extLst>
                </a:gridCol>
                <a:gridCol w="744608">
                  <a:extLst>
                    <a:ext uri="{9D8B030D-6E8A-4147-A177-3AD203B41FA5}">
                      <a16:colId xmlns:a16="http://schemas.microsoft.com/office/drawing/2014/main" val="2913408020"/>
                    </a:ext>
                  </a:extLst>
                </a:gridCol>
                <a:gridCol w="2552316">
                  <a:extLst>
                    <a:ext uri="{9D8B030D-6E8A-4147-A177-3AD203B41FA5}">
                      <a16:colId xmlns:a16="http://schemas.microsoft.com/office/drawing/2014/main" val="1483081067"/>
                    </a:ext>
                  </a:extLst>
                </a:gridCol>
                <a:gridCol w="2552316">
                  <a:extLst>
                    <a:ext uri="{9D8B030D-6E8A-4147-A177-3AD203B41FA5}">
                      <a16:colId xmlns:a16="http://schemas.microsoft.com/office/drawing/2014/main" val="214252449"/>
                    </a:ext>
                  </a:extLst>
                </a:gridCol>
                <a:gridCol w="667292">
                  <a:extLst>
                    <a:ext uri="{9D8B030D-6E8A-4147-A177-3AD203B41FA5}">
                      <a16:colId xmlns:a16="http://schemas.microsoft.com/office/drawing/2014/main" val="1409313442"/>
                    </a:ext>
                  </a:extLst>
                </a:gridCol>
              </a:tblGrid>
              <a:tr h="769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 Označení a popis aktivity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Možnost kombinace s jinými aktivitami výzvy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Povinnost vybrat indikátor v dané aktivitě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Povinné indikátory k výběru v příslušné aktivitě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Povinný k naplnění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extLst>
                  <a:ext uri="{0D108BD9-81ED-4DB2-BD59-A6C34878D82A}">
                    <a16:rowId xmlns:a16="http://schemas.microsoft.com/office/drawing/2014/main" val="2395159344"/>
                  </a:ext>
                </a:extLst>
              </a:tr>
              <a:tr h="47149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000" dirty="0">
                          <a:effectLst/>
                        </a:rPr>
                        <a:t>Podpora ochrany veřejného zdraví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000" dirty="0">
                          <a:effectLst/>
                        </a:rPr>
                        <a:t>Ne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Ano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562 011 - Kapacita modernizovaných </a:t>
                      </a:r>
                      <a:endParaRPr lang="cs-CZ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orgánů ochrany veřejného zdraví 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Ano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extLst>
                  <a:ext uri="{0D108BD9-81ED-4DB2-BD59-A6C34878D82A}">
                    <a16:rowId xmlns:a16="http://schemas.microsoft.com/office/drawing/2014/main" val="3589895213"/>
                  </a:ext>
                </a:extLst>
              </a:tr>
              <a:tr h="47149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Ano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578 061 - Podpořená pracoviště zdravotní péče a ochrany veřejného zdraví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Ano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extLst>
                  <a:ext uri="{0D108BD9-81ED-4DB2-BD59-A6C34878D82A}">
                    <a16:rowId xmlns:a16="http://schemas.microsoft.com/office/drawing/2014/main" val="310635309"/>
                  </a:ext>
                </a:extLst>
              </a:tr>
              <a:tr h="47149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Ano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562 101 - Počet úkonů provedených modernizovanými</a:t>
                      </a:r>
                      <a:endParaRPr lang="cs-CZ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 orgány ochrany veřejného zdraví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Ano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extLst>
                  <a:ext uri="{0D108BD9-81ED-4DB2-BD59-A6C34878D82A}">
                    <a16:rowId xmlns:a16="http://schemas.microsoft.com/office/drawing/2014/main" val="3335659195"/>
                  </a:ext>
                </a:extLst>
              </a:tr>
              <a:tr h="11146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800" dirty="0">
                          <a:effectLst/>
                        </a:rPr>
                        <a:t>Indikátor je povinný k výběru pro projekty, které mají povinnost doložit PENB ke stavebnímu řízení podle zákona č. 406/2000 Sb., o hospodaření s energií, případně pro projekty, které si PENB nechaly zpracovat nad rámec zákona a jsou tak schopny úspory exaktně vykázat. Nerelevantní je pro projekty, jejichž předmětem je pouze nová výstavba nebo pořízení vybavení.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>
                          <a:effectLst/>
                        </a:rPr>
                        <a:t>323 000 - Snížení konečné spotřeby energie u podpořených subjektů</a:t>
                      </a:r>
                      <a:endParaRPr lang="cs-CZ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900" dirty="0">
                          <a:effectLst/>
                        </a:rPr>
                        <a:t>Ano</a:t>
                      </a:r>
                      <a:endParaRPr lang="cs-CZ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9" marR="39669" marT="0" marB="0" anchor="ctr"/>
                </a:tc>
                <a:extLst>
                  <a:ext uri="{0D108BD9-81ED-4DB2-BD59-A6C34878D82A}">
                    <a16:rowId xmlns:a16="http://schemas.microsoft.com/office/drawing/2014/main" val="3824042764"/>
                  </a:ext>
                </a:extLst>
              </a:tr>
            </a:tbl>
          </a:graphicData>
        </a:graphic>
      </p:graphicFrame>
      <p:sp>
        <p:nvSpPr>
          <p:cNvPr id="11" name="TextovéPole 10">
            <a:extLst>
              <a:ext uri="{FF2B5EF4-FFF2-40B4-BE49-F238E27FC236}">
                <a16:creationId xmlns:a16="http://schemas.microsoft.com/office/drawing/2014/main" id="{1CF04146-F6FF-09E8-CCB3-37260A5A39AD}"/>
              </a:ext>
            </a:extLst>
          </p:cNvPr>
          <p:cNvSpPr txBox="1"/>
          <p:nvPr/>
        </p:nvSpPr>
        <p:spPr>
          <a:xfrm>
            <a:off x="433352" y="4955966"/>
            <a:ext cx="779518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Toleranční pásmo u indikátorů 562 011 (15% cílové hodnoty) a 562 101 (30% cílové hodnoty) a 323 00 (5% z rozdílu mezi výchozí a cílovou hodnotou)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Změny cílové hodnoty - období realizace (lze) vs udržitelnost (nelze)</a:t>
            </a:r>
          </a:p>
        </p:txBody>
      </p:sp>
    </p:spTree>
    <p:extLst>
      <p:ext uri="{BB962C8B-B14F-4D97-AF65-F5344CB8AC3E}">
        <p14:creationId xmlns:p14="http://schemas.microsoft.com/office/powerpoint/2010/main" val="2557881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Změny v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12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914415"/>
            <a:ext cx="749569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Povinnost oznámit Centru všechny změny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které v projektu nastanou v době mezi podáním žádosti o podporu a ukončením udržitelnosti projektu.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Obecně mohou být ve změnovém řízení schváleny pouze změny, po jejichž realizaci bude projekt i nadále v souladu s podmínkami výzvy včetně veškeré navazující dokumentace.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 schválení nebo zamítnutí ŽoZ rozhodne Centrum, příp. ŘO IROP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 základní lhůtě pro administraci, tj.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 20 pd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od jejího podání v MS2021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+, příp. ve stejné lhůtě požádá žadatele/příjemce depeší o doplnění.  Po dobu vrácení 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ŽoZ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k doplnění se lhůta pozastavuje.</a:t>
            </a:r>
            <a:endParaRPr lang="cs-CZ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3769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Změny v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12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675118"/>
            <a:ext cx="7495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 tabulce jsou vypsány změny, které má žadatel/příjemce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povinnost oznámit před vlastní realizací změny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 V případě pozdního předložení ŽoZ bude v souladu s Podmínkami PA/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StV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uplatněna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finanční oprava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 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B8AC7BB6-DC96-3836-0747-44202DE58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572874"/>
              </p:ext>
            </p:extLst>
          </p:nvPr>
        </p:nvGraphicFramePr>
        <p:xfrm>
          <a:off x="1086680" y="2998557"/>
          <a:ext cx="6984658" cy="3541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2659">
                  <a:extLst>
                    <a:ext uri="{9D8B030D-6E8A-4147-A177-3AD203B41FA5}">
                      <a16:colId xmlns:a16="http://schemas.microsoft.com/office/drawing/2014/main" val="75903765"/>
                    </a:ext>
                  </a:extLst>
                </a:gridCol>
                <a:gridCol w="1731999">
                  <a:extLst>
                    <a:ext uri="{9D8B030D-6E8A-4147-A177-3AD203B41FA5}">
                      <a16:colId xmlns:a16="http://schemas.microsoft.com/office/drawing/2014/main" val="1401367377"/>
                    </a:ext>
                  </a:extLst>
                </a:gridCol>
              </a:tblGrid>
              <a:tr h="4351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Předmět změny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Zakládá změnu PA/</a:t>
                      </a:r>
                      <a:r>
                        <a:rPr lang="cs-CZ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StV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1106269"/>
                  </a:ext>
                </a:extLst>
              </a:tr>
              <a:tr h="5683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plánovaný termín předložení průběžné ŽoP ve finančním plánu a s tím spojená úprava termínů sledovaného období na pozdější datum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8346111"/>
                  </a:ext>
                </a:extLst>
              </a:tr>
              <a:tr h="211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termín ukončení realizace projektu na pozdější datum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ANO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340099"/>
                  </a:ext>
                </a:extLst>
              </a:tr>
              <a:tr h="211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změna projektu, která má vliv na plnění účelu a cílů projektu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1243297"/>
                  </a:ext>
                </a:extLst>
              </a:tr>
              <a:tr h="3992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převod/svěření majetku získaného, byť i částečně, z dotace jinému subjektu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0656771"/>
                  </a:ext>
                </a:extLst>
              </a:tr>
              <a:tr h="76302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zatížení majetku získaného, byť i částečně, z dotace jinými věcnými právy třetích osob (služebnosti, reálná břemena, právo stavby, apod.) nebo zřízení zástavního práva, pokud k těmto nedochází ze zákona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7634522"/>
                  </a:ext>
                </a:extLst>
              </a:tr>
              <a:tr h="59887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vypůjčení nebo pronajmutí/propachtování majetku získaného, byť i částečně, z dotace jinému subjektu na dobu delší než 24 hodin, změna provozovatele výstupů projektu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3152325"/>
                  </a:ext>
                </a:extLst>
              </a:tr>
              <a:tr h="211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osoba příjemce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ANO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4034408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E6365D0E-844F-4FD7-579F-435332210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465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0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28F38C-5B8C-A474-6ECE-A2AE8694D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13994-BCED-F1EF-791E-1BAD8A59A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6FA54EA-253C-92F0-4FF2-08473C8955D3}"/>
              </a:ext>
            </a:extLst>
          </p:cNvPr>
          <p:cNvSpPr txBox="1">
            <a:spLocks/>
          </p:cNvSpPr>
          <p:nvPr/>
        </p:nvSpPr>
        <p:spPr>
          <a:xfrm>
            <a:off x="598207" y="1803852"/>
            <a:ext cx="7963232" cy="4041471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6925" lvl="1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defRPr/>
            </a:pPr>
            <a:endParaRPr lang="cs-CZ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0">
              <a:spcBef>
                <a:spcPts val="0"/>
              </a:spcBef>
              <a:spcAft>
                <a:spcPts val="300"/>
              </a:spcAft>
              <a:buNone/>
              <a:defRPr/>
            </a:pP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A67C122-0830-04FD-6FC2-D56E0B84D22C}"/>
              </a:ext>
            </a:extLst>
          </p:cNvPr>
          <p:cNvSpPr txBox="1">
            <a:spLocks/>
          </p:cNvSpPr>
          <p:nvPr/>
        </p:nvSpPr>
        <p:spPr>
          <a:xfrm>
            <a:off x="894269" y="675488"/>
            <a:ext cx="7667169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Centrum pro regionální rozvoj České republiky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– informace pro žadatele a příjemce</a:t>
            </a:r>
            <a:endParaRPr kumimoji="0" lang="en-US" sz="2800" b="1" i="0" u="none" strike="noStrike" kern="1200" spc="0" normalizeH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2C8519C-8DC5-4A30-717D-3C64C69F2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07" y="1973970"/>
            <a:ext cx="8022313" cy="420854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6047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03437-57E0-A9E8-FA52-02182514E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C77E36A-D35A-7B85-CF10-6B192D4E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261C519-FA54-70F6-7DAE-A3DCC03276F5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Změny v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12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C8E73C5-63C6-03E4-2765-C516F79AD205}"/>
              </a:ext>
            </a:extLst>
          </p:cNvPr>
          <p:cNvSpPr txBox="1"/>
          <p:nvPr/>
        </p:nvSpPr>
        <p:spPr>
          <a:xfrm>
            <a:off x="597687" y="1667966"/>
            <a:ext cx="74956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 tabulce jsou vypsány změny, které má žadatel/příjemce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povinnost oznámit nejpozději před koncem sledovaného období, v rámci kterého změna nastala. 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 případě nepředložení, resp. pozdního předložení </a:t>
            </a:r>
            <a:r>
              <a:rPr lang="cs-CZ" sz="2000" dirty="0" err="1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ŽoZ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bude v souladu s Podmínkami PA/</a:t>
            </a:r>
            <a:r>
              <a:rPr lang="cs-CZ" sz="2000" dirty="0" err="1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StV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uplatněna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finanční oprava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2DCBF7A9-F3AB-E024-F518-945685566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894771"/>
              </p:ext>
            </p:extLst>
          </p:nvPr>
        </p:nvGraphicFramePr>
        <p:xfrm>
          <a:off x="989009" y="3587963"/>
          <a:ext cx="6984658" cy="15319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2659">
                  <a:extLst>
                    <a:ext uri="{9D8B030D-6E8A-4147-A177-3AD203B41FA5}">
                      <a16:colId xmlns:a16="http://schemas.microsoft.com/office/drawing/2014/main" val="75903765"/>
                    </a:ext>
                  </a:extLst>
                </a:gridCol>
                <a:gridCol w="1731999">
                  <a:extLst>
                    <a:ext uri="{9D8B030D-6E8A-4147-A177-3AD203B41FA5}">
                      <a16:colId xmlns:a16="http://schemas.microsoft.com/office/drawing/2014/main" val="1401367377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Předmět změny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Zakládá změnu PA/</a:t>
                      </a:r>
                      <a:r>
                        <a:rPr lang="cs-CZ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StV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1106269"/>
                  </a:ext>
                </a:extLst>
              </a:tr>
              <a:tr h="60745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osoba skutečného majitele příjemce, dodavatelů, poddodavatelů, kterými prokazuje dodavatel kvalifikaci a/nebo jeho kontaktních údajů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8346111"/>
                  </a:ext>
                </a:extLst>
              </a:tr>
              <a:tr h="19132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změna plátcovství DPH v případě, že osoba příjemce nově získá nárok na odpočet ve vztahu k činnostem projektu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340099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92BA2619-0321-78BB-3469-C57DAF916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465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44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61754-2F82-E26F-AD5C-1B2BFDE4F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15259BA-5CD8-370D-497A-3E3CA06E2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CFE7DA4-CA6F-440D-B5D1-7BB53F322034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Změny v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12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DB0CD35-BAF0-6109-C6C1-77FA6AD00002}"/>
              </a:ext>
            </a:extLst>
          </p:cNvPr>
          <p:cNvSpPr txBox="1"/>
          <p:nvPr/>
        </p:nvSpPr>
        <p:spPr>
          <a:xfrm>
            <a:off x="683568" y="1675118"/>
            <a:ext cx="7495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 tabulce jsou vypsány vybrané změny, které má žadatel/příjemce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povinnost oznámit. 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Za zjištěné neoznámení těchto změn ale nehrozí finanční oprava.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E7929C64-1925-0F02-7F6C-2A0EF44B6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068029"/>
              </p:ext>
            </p:extLst>
          </p:nvPr>
        </p:nvGraphicFramePr>
        <p:xfrm>
          <a:off x="939088" y="2732551"/>
          <a:ext cx="6984658" cy="2989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2659">
                  <a:extLst>
                    <a:ext uri="{9D8B030D-6E8A-4147-A177-3AD203B41FA5}">
                      <a16:colId xmlns:a16="http://schemas.microsoft.com/office/drawing/2014/main" val="75903765"/>
                    </a:ext>
                  </a:extLst>
                </a:gridCol>
                <a:gridCol w="1731999">
                  <a:extLst>
                    <a:ext uri="{9D8B030D-6E8A-4147-A177-3AD203B41FA5}">
                      <a16:colId xmlns:a16="http://schemas.microsoft.com/office/drawing/2014/main" val="1401367377"/>
                    </a:ext>
                  </a:extLst>
                </a:gridCol>
              </a:tblGrid>
              <a:tr h="4351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Předmět změny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Zakládá změnu PA/</a:t>
                      </a:r>
                      <a:r>
                        <a:rPr lang="cs-CZ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StV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1106269"/>
                  </a:ext>
                </a:extLst>
              </a:tr>
              <a:tr h="5683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osoba vykonávající funkci statutárního orgánu žadatele nebo osoba oprávněná jednat jeho jménem a/nebo její kontaktní údaje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ANO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8346111"/>
                  </a:ext>
                </a:extLst>
              </a:tr>
              <a:tr h="30811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cílová hodnota indikátoru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ANO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340099"/>
                  </a:ext>
                </a:extLst>
              </a:tr>
              <a:tr h="211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termín naplnění cílové hodnoty indikátoru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1243297"/>
                  </a:ext>
                </a:extLst>
              </a:tr>
              <a:tr h="3992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navýšení nezpůsobilých výdajů u příjemců typu OSS, PO OSS a OSS jiné OSS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0656771"/>
                  </a:ext>
                </a:extLst>
              </a:tr>
              <a:tr h="3881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název a adresa sídla příjemce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7634522"/>
                  </a:ext>
                </a:extLst>
              </a:tr>
              <a:tr h="38024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kontaktní osoba a/nebo její kontaktní údaje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3152325"/>
                  </a:ext>
                </a:extLst>
              </a:tr>
              <a:tr h="211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název projektu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4034408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385F7118-17ED-86DA-C944-DA5BCDB1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465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214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Udržitelnost projektu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4.4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47651"/>
            <a:ext cx="7495698" cy="525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5 let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ahájena následující den po datu nastavení centrálního stavu PP41 </a:t>
            </a:r>
            <a:r>
              <a:rPr lang="cs-CZ" sz="2000" i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Projekt finančně ukončen ze strany ŘO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v MS2021+. Stav je na projektu nastaven zpravidla po schválení/proplacení závěrečné 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ŽoP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Od ukončení realizace projektu do konce udržitelnosti je příjemce povinen plnit účel (a případně i cíle) projektu, udržet dosažené hodnoty indikátorů a zachovat výstupy projektu. 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 případě poškození, zastarání či pozbytí pořízeného majetku musí příjemce obnovu hradit z vlastních zdrojů.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Tato náhrada musí být prokazatelně pořízena v přímé souvislosti s poškozením, zastaráním či pozbytím majetku. Zároveň musí být pořízena bez zbytečného odkladu a ve stejné nebo vyšší kvalitě.</a:t>
            </a:r>
          </a:p>
          <a:p>
            <a:pPr algn="just">
              <a:spcAft>
                <a:spcPts val="300"/>
              </a:spcAft>
            </a:pPr>
            <a:endParaRPr lang="cs-CZ" sz="18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488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Kontroly a audity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16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997839"/>
            <a:ext cx="74956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Centrum provádí k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ontroly projektu na základě delegovaných činností, přičemž využívá z hlediska charakteru a zaměření tyto formy kontrol: 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administrativní ověření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(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ŽoP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/ZoR/ZoU/ŽoZ/VZ),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monitorovací návštěva, 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veřejnosprávní kontrola na místě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, 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veřejnosprávní kontrola od stolu. 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Centrum provádí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kontroly 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na projektech </a:t>
            </a:r>
            <a:r>
              <a:rPr lang="cs-CZ" sz="20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na vzorku </a:t>
            </a:r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vybraném dle stanovené analýzy rizik doplněné o systematický výběr tak, aby nebyl z možnosti provedení kontroly vyloučen žádný projekt. 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077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Kontroly a audity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16 Obecných pravidel 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12001EF0-7431-6D4F-193A-85449DBBF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869117"/>
              </p:ext>
            </p:extLst>
          </p:nvPr>
        </p:nvGraphicFramePr>
        <p:xfrm>
          <a:off x="914400" y="1502115"/>
          <a:ext cx="6905002" cy="49959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7249">
                  <a:extLst>
                    <a:ext uri="{9D8B030D-6E8A-4147-A177-3AD203B41FA5}">
                      <a16:colId xmlns:a16="http://schemas.microsoft.com/office/drawing/2014/main" val="3127637683"/>
                    </a:ext>
                  </a:extLst>
                </a:gridCol>
                <a:gridCol w="1908743">
                  <a:extLst>
                    <a:ext uri="{9D8B030D-6E8A-4147-A177-3AD203B41FA5}">
                      <a16:colId xmlns:a16="http://schemas.microsoft.com/office/drawing/2014/main" val="2256761452"/>
                    </a:ext>
                  </a:extLst>
                </a:gridCol>
                <a:gridCol w="1909505">
                  <a:extLst>
                    <a:ext uri="{9D8B030D-6E8A-4147-A177-3AD203B41FA5}">
                      <a16:colId xmlns:a16="http://schemas.microsoft.com/office/drawing/2014/main" val="4050299614"/>
                    </a:ext>
                  </a:extLst>
                </a:gridCol>
                <a:gridCol w="1909505">
                  <a:extLst>
                    <a:ext uri="{9D8B030D-6E8A-4147-A177-3AD203B41FA5}">
                      <a16:colId xmlns:a16="http://schemas.microsoft.com/office/drawing/2014/main" val="2909771095"/>
                    </a:ext>
                  </a:extLst>
                </a:gridCol>
              </a:tblGrid>
              <a:tr h="6211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Dílčí proces podléhající kontrole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Vysoce rizikové projekty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Středně rizikové projekty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Méně rizikové projekty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extLst>
                  <a:ext uri="{0D108BD9-81ED-4DB2-BD59-A6C34878D82A}">
                    <a16:rowId xmlns:a16="http://schemas.microsoft.com/office/drawing/2014/main" val="1893452750"/>
                  </a:ext>
                </a:extLst>
              </a:tr>
              <a:tr h="9105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Zakázky, včetně změn závazků ze smlouvy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všech zakázek a všech změn závazků ze smlouvy na projektu.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zakázek a změn závazků ze smlouvy dle kritérií rizikovosti VZ a systematického výběru.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zakázek a změn závazků ze smlouvy dle kritérií rizikovosti VZ a systematickým výběrem.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extLst>
                  <a:ext uri="{0D108BD9-81ED-4DB2-BD59-A6C34878D82A}">
                    <a16:rowId xmlns:a16="http://schemas.microsoft.com/office/drawing/2014/main" val="2107732681"/>
                  </a:ext>
                </a:extLst>
              </a:tr>
              <a:tr h="8764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ŽoP a ZoR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všech ŽoP a ZoR na projektu.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průběžných ŽoP a ZoR dle kritérií rizikovosti a kontrola všech závěrečných ŽoP a ZoR. 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ŽoP a ZoR dle kritérií rizikovosti a systematického výběru.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extLst>
                  <a:ext uri="{0D108BD9-81ED-4DB2-BD59-A6C34878D82A}">
                    <a16:rowId xmlns:a16="http://schemas.microsoft.com/office/drawing/2014/main" val="1158941634"/>
                  </a:ext>
                </a:extLst>
              </a:tr>
              <a:tr h="8670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Stavební rozpočty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všech stavebních rozpočtů na projektu.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stavebního rozpočtu bude probíhat u vysoce rizikových VZ a ŽoP/ZoR.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Kontrola stavebního rozpočtu bude probíhat u vysoce rizikových VZ a ŽoP/ZoR.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extLst>
                  <a:ext uri="{0D108BD9-81ED-4DB2-BD59-A6C34878D82A}">
                    <a16:rowId xmlns:a16="http://schemas.microsoft.com/office/drawing/2014/main" val="2237381608"/>
                  </a:ext>
                </a:extLst>
              </a:tr>
              <a:tr h="699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ZoU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U všech projektů bude zkontrolována první a čtvrtá ZoU. </a:t>
                      </a:r>
                    </a:p>
                    <a:p>
                      <a:pPr algn="l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Výběr 2., 3. a 5. ZoU bude probíhat dle předem stanovených kritérií v kombinaci se systematickým výběrem.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410225"/>
                  </a:ext>
                </a:extLst>
              </a:tr>
              <a:tr h="87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Kontroly na místě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Kontroly na místě v průběhu realizace a udržitelnosti projektu jsou plánovány na základě analýzy rizik generované z MS2021+ dle objektivních rizikových faktorů. Minimální vzorek pro kontroly na místě je stanoven s ohledem na rizikovost daného specifického cíle.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557" marR="60557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088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4459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1308683" y="671119"/>
            <a:ext cx="6182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Nejčastější pochybení při přípravě a realizaci projektu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52177" y="1625226"/>
            <a:ext cx="749569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Pochybení při zadávání veřejných zakázek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(diskriminační parametry, odkazy na obchodní názvy a značky, požadavky na profesní způsobilost, umožnění podstatné změny závazku ze smlouvy).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Nutné aktivní sledování projektu - v MS2021+ si nechat min. roli Čtenář.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Nesplnění podmínek programu – vyřazení již v průběhu hodnocení.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Nezpůsobilost výdajů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(věcné, ze zakázek).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Změny v projektech –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pozdě oznamované změny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Udržitelnost projektu –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výstupy projektu slouží k jiným účelům.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077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1447213" y="2234999"/>
            <a:ext cx="618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Dotazy</a:t>
            </a:r>
          </a:p>
        </p:txBody>
      </p:sp>
      <p:pic>
        <p:nvPicPr>
          <p:cNvPr id="8" name="Grafický objekt 7" descr="Zdvižená ruka obrys">
            <a:extLst>
              <a:ext uri="{FF2B5EF4-FFF2-40B4-BE49-F238E27FC236}">
                <a16:creationId xmlns:a16="http://schemas.microsoft.com/office/drawing/2014/main" id="{1321AD9E-BDC0-338D-E133-FA7B2FFD0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35793" y="3730606"/>
            <a:ext cx="914400" cy="914400"/>
          </a:xfrm>
          <a:prstGeom prst="rect">
            <a:avLst/>
          </a:prstGeom>
        </p:spPr>
      </p:pic>
      <p:pic>
        <p:nvPicPr>
          <p:cNvPr id="10" name="Grafický objekt 9" descr="Podcast se souvislou výplní">
            <a:extLst>
              <a:ext uri="{FF2B5EF4-FFF2-40B4-BE49-F238E27FC236}">
                <a16:creationId xmlns:a16="http://schemas.microsoft.com/office/drawing/2014/main" id="{DDE10E24-DB2A-65EE-BFA7-8C96647673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72000" y="37984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29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7E102564-7B26-419C-B280-9517931EFB17}"/>
              </a:ext>
            </a:extLst>
          </p:cNvPr>
          <p:cNvSpPr txBox="1"/>
          <p:nvPr/>
        </p:nvSpPr>
        <p:spPr>
          <a:xfrm>
            <a:off x="502646" y="386421"/>
            <a:ext cx="8138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</a:rPr>
              <a:t>Oddělení administrace</a:t>
            </a:r>
            <a:r>
              <a:rPr lang="cs-CZ" sz="28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OSS</a:t>
            </a:r>
            <a:endParaRPr lang="cs-CZ" sz="2800" b="1" kern="0" dirty="0">
              <a:solidFill>
                <a:schemeClr val="bg1"/>
              </a:solidFill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ABDB316-E8D2-49D6-9E02-C29BB18B28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3594677"/>
              </p:ext>
            </p:extLst>
          </p:nvPr>
        </p:nvGraphicFramePr>
        <p:xfrm>
          <a:off x="857804" y="1371862"/>
          <a:ext cx="7195627" cy="5167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2A9F02E-3540-4F26-B33E-ADE1373236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00C4B2-41BC-D741-8B94-B76DB6967C01}" type="slidenum">
              <a:rPr lang="en-US" smtClean="0"/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32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50FE62E1-1FAE-4934-80EF-B2847F35C18A}"/>
              </a:ext>
            </a:extLst>
          </p:cNvPr>
          <p:cNvSpPr txBox="1"/>
          <p:nvPr/>
        </p:nvSpPr>
        <p:spPr>
          <a:xfrm>
            <a:off x="887136" y="2016143"/>
            <a:ext cx="73697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Vám za pozornost</a:t>
            </a:r>
            <a:r>
              <a:rPr lang="cs-CZ" sz="5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5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EE8CE5-5315-44BC-AF73-726A15B1091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501650" cy="365125"/>
          </a:xfrm>
        </p:spPr>
        <p:txBody>
          <a:bodyPr/>
          <a:lstStyle/>
          <a:p>
            <a:fld id="{4000C4B2-41BC-D741-8B94-B76DB6967C01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1FC85A7-C15C-2237-2DCE-66AA1B5B0554}"/>
              </a:ext>
            </a:extLst>
          </p:cNvPr>
          <p:cNvSpPr txBox="1"/>
          <p:nvPr/>
        </p:nvSpPr>
        <p:spPr>
          <a:xfrm>
            <a:off x="629956" y="3305191"/>
            <a:ext cx="7466120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cs-CZ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cs-CZ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Ing. Kateřina Tichá</a:t>
            </a:r>
          </a:p>
          <a:p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Centrum pro regionální rozvoj České republiky</a:t>
            </a:r>
          </a:p>
          <a:p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Oddělení administrace OSS</a:t>
            </a:r>
          </a:p>
          <a:p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Tel: 732 153 142</a:t>
            </a:r>
          </a:p>
          <a:p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Email: katerina.ticha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</a:t>
            </a:r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crr.gov.cz </a:t>
            </a:r>
            <a:endParaRPr lang="cs-CZ" sz="2000" b="1" dirty="0">
              <a:solidFill>
                <a:srgbClr val="FF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99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98206" y="1874918"/>
            <a:ext cx="7963233" cy="430759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Dokumentace a informace pro přípravu projektů do výzev č. 83 (MRR) a č. 84 (PR) </a:t>
            </a: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Obecná pravidla, Specifická pravidla včetně příloh: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cs-CZ" b="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https://irop.gov.cz/cs/vyzvy-2021-2027/vyzvy/83vyzvairop</a:t>
            </a: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lvl="1" indent="0">
              <a:spcBef>
                <a:spcPts val="600"/>
              </a:spcBef>
              <a:buNone/>
            </a:pPr>
            <a:r>
              <a:rPr lang="cs-CZ" b="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https://irop.gov.cz/cs/vyzvy-2021-2027/vyzvy/84vyzvairop</a:t>
            </a: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lvl="1" indent="0">
              <a:spcBef>
                <a:spcPts val="600"/>
              </a:spcBef>
              <a:buNone/>
            </a:pPr>
            <a:endParaRPr lang="cs-CZ" b="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0" indent="-342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Konzultační servis </a:t>
            </a: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(před podáním žádosti o podporu):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https://crr.gov.cz/irop/konzultacni-servis-irop/</a:t>
            </a: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0" indent="-342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příručky pro práci v MS2021+</a:t>
            </a: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https://irop.gov.cz/cs/ms-2021</a:t>
            </a:r>
          </a:p>
          <a:p>
            <a:pPr marL="342000" lvl="0" indent="-342000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(příručka Postup pro podání žádosti o podporu je součástí příloh výzvy)</a:t>
            </a:r>
          </a:p>
          <a:p>
            <a:pPr marL="342000" lvl="0" indent="-342000">
              <a:spcBef>
                <a:spcPts val="0"/>
              </a:spcBef>
              <a:spcAft>
                <a:spcPts val="0"/>
              </a:spcAft>
              <a:defRPr/>
            </a:pPr>
            <a:endParaRPr lang="cs-CZ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pl-PL" sz="2000" b="0" i="0" u="sng" strike="noStrike" kern="1200" cap="none" spc="0" normalizeH="0" baseline="0" noProof="0" dirty="0">
                <a:ln>
                  <a:noFill/>
                </a:ln>
                <a:solidFill>
                  <a:srgbClr val="5FA4E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83567" y="675488"/>
            <a:ext cx="7877871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Centrum pro regionální rozvoj České republiky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– informace pro žadatele a příjemce</a:t>
            </a:r>
            <a:endParaRPr kumimoji="0" lang="en-US" sz="2800" b="1" i="0" u="none" strike="noStrike" kern="1200" spc="0" normalizeH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7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0D32ED-8BE0-5AE7-4717-4B02FCB1A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2FFFC2-2C9D-C0E4-2005-99D246B56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C9B8045-F292-C5FE-6E8D-103C836AE678}"/>
              </a:ext>
            </a:extLst>
          </p:cNvPr>
          <p:cNvSpPr txBox="1">
            <a:spLocks/>
          </p:cNvSpPr>
          <p:nvPr/>
        </p:nvSpPr>
        <p:spPr>
          <a:xfrm>
            <a:off x="598206" y="1874918"/>
            <a:ext cx="7963233" cy="430759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 na administrátora monitorovacího systému</a:t>
            </a: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66700" lvl="1" indent="0">
              <a:spcBef>
                <a:spcPts val="0"/>
              </a:spcBef>
              <a:buNone/>
              <a:defRPr/>
            </a:pPr>
            <a:r>
              <a:rPr lang="cs-CZ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Ing. Pavel Hrubša, tel. 734 411 567, pavel.hrubsa@crr.gov.cz</a:t>
            </a:r>
          </a:p>
          <a:p>
            <a:pPr marL="342900" lvl="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kontrolní listy</a:t>
            </a:r>
            <a:r>
              <a:rPr lang="pl-PL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pl-PL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https://crr.gov.cz/irop/projekt-a-kontrola/kontrolni-listy/</a:t>
            </a:r>
            <a:endParaRPr lang="pl-PL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Generátor publicity</a:t>
            </a:r>
            <a:r>
              <a:rPr lang="cs-CZ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https://publicita.dotaceeu.cz/gen/krok1</a:t>
            </a: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Požadavky na prokazování dodržení zásady DNSH: </a:t>
            </a:r>
            <a:r>
              <a:rPr lang="cs-CZ" sz="200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https://crr.gov.cz/irop/projekt-a-kontrola/dnsh/</a:t>
            </a: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Závazná stanoviska ŘO IROP:</a:t>
            </a:r>
          </a:p>
          <a:p>
            <a:pPr indent="-187325" algn="just"/>
            <a:r>
              <a:rPr lang="cs-CZ" b="0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b="0" u="sng" dirty="0">
                <a:solidFill>
                  <a:srgbClr val="5FA4E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https://irop.gov.cz/cs/irop-2021-2027/zavazna-stanoviska-ro-irop-2021-2027</a:t>
            </a:r>
          </a:p>
          <a:p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u="sng" dirty="0">
              <a:solidFill>
                <a:srgbClr val="5FA4E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0" indent="-342000">
              <a:spcBef>
                <a:spcPts val="0"/>
              </a:spcBef>
              <a:spcAft>
                <a:spcPts val="0"/>
              </a:spcAft>
              <a:defRPr/>
            </a:pPr>
            <a:endParaRPr lang="cs-CZ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pl-PL" sz="2000" b="0" i="0" u="sng" strike="noStrike" kern="1200" cap="none" spc="0" normalizeH="0" baseline="0" noProof="0" dirty="0">
                <a:ln>
                  <a:noFill/>
                </a:ln>
                <a:solidFill>
                  <a:srgbClr val="5FA4E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F86611A-C2E4-006E-97A8-AD59FB24C66B}"/>
              </a:ext>
            </a:extLst>
          </p:cNvPr>
          <p:cNvSpPr txBox="1">
            <a:spLocks/>
          </p:cNvSpPr>
          <p:nvPr/>
        </p:nvSpPr>
        <p:spPr>
          <a:xfrm>
            <a:off x="683567" y="675488"/>
            <a:ext cx="7877871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Centrum pro regionální rozvoj České republiky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spc="0" normalizeH="0" noProof="0" dirty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– informace pro žadatele a příjemce</a:t>
            </a:r>
            <a:endParaRPr kumimoji="0" lang="en-US" sz="2800" b="1" i="0" u="none" strike="noStrike" kern="1200" spc="0" normalizeH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2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B2F8548-69C9-8B46-8167-6452CA664447}"/>
              </a:ext>
            </a:extLst>
          </p:cNvPr>
          <p:cNvSpPr txBox="1">
            <a:spLocks/>
          </p:cNvSpPr>
          <p:nvPr/>
        </p:nvSpPr>
        <p:spPr>
          <a:xfrm>
            <a:off x="683567" y="633422"/>
            <a:ext cx="7206819" cy="8756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Výběr projektů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3.7 Obecných pravidel </a:t>
            </a:r>
          </a:p>
          <a:p>
            <a:pPr algn="ctr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35EB29E-D7B4-46EB-B0B0-C116E6E8D28D}"/>
              </a:ext>
            </a:extLst>
          </p:cNvPr>
          <p:cNvSpPr txBox="1">
            <a:spLocks/>
          </p:cNvSpPr>
          <p:nvPr/>
        </p:nvSpPr>
        <p:spPr>
          <a:xfrm>
            <a:off x="759542" y="1509078"/>
            <a:ext cx="792725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4F36544E-DBA2-4FC7-98E6-EDBD7C62356F}"/>
              </a:ext>
            </a:extLst>
          </p:cNvPr>
          <p:cNvSpPr/>
          <p:nvPr/>
        </p:nvSpPr>
        <p:spPr>
          <a:xfrm>
            <a:off x="539197" y="1540187"/>
            <a:ext cx="749555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Provádí ŘO IROP na základě výsledků hodnocení provedeného Centrem.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Pokud nebyly doloženy všechny dokumenty nezbytné pro vydání Právního aktu, je projekt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doporučen s výhradou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-&gt; dokumenty žadatel doloží prostřednictvím žádosti o změnu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nejpozději do 12 měsíců od nastavení stavu PP25b – žádost o podporu doporučena k financování s výhradou.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Právní akt a Podmínky upravují minimálně tyto oblasti: informace o příjemci dotace, informace o projektu (účel projektu, výše dotace, výstupy a výsledky projektu), povinnosti a práva příjemce, finanční opravy za neplnění povinností.</a:t>
            </a:r>
          </a:p>
        </p:txBody>
      </p:sp>
    </p:spTree>
    <p:extLst>
      <p:ext uri="{BB962C8B-B14F-4D97-AF65-F5344CB8AC3E}">
        <p14:creationId xmlns:p14="http://schemas.microsoft.com/office/powerpoint/2010/main" val="183501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Vydání Právního aktu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3.9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77130"/>
            <a:ext cx="749569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ŘO potvrzuje přidělení podpory z IROP Právním aktem, tzv.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Dopisem 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Ministerstva pro místní rozvoj.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ílohou Dopisu jsou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Podmínky Stanovení výdajů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(Podmínky StV), které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pomocí datové schránky zašle na vědomí zřizovateli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dané OSS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(MZd) a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příjemci depeší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 informací, že došlo k vydání Dopisu a Podmínek StV, které má k dispozici v 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MS2021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+ na záložce Právní akt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Zřizovatel dané OSS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cs-CZ" sz="20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MZd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vydá Registraci akce a Stanovení výdajů na základě žádosti příjemce.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Zřizovatel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(MZd) 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může se souhlasem ŘO IROP Podmínky StV doplnit o další specifické povinnosti. </a:t>
            </a:r>
            <a:r>
              <a:rPr lang="cs-CZ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Příjemce je povinen zaslat bezodkladně depeši s přílohou, ve které bude uložena Registrace akce a StV a Podmínky StV, na manažera projektu odd. 55</a:t>
            </a:r>
            <a:r>
              <a:rPr lang="cs-CZ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cs-CZ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0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Přehled základních termínů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4.1 Obecných pravidel, kap. 2.4 Specifických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547651"/>
            <a:ext cx="74956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Důležité t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ermíny uvedené v PA/</a:t>
            </a:r>
            <a:r>
              <a:rPr lang="cs-CZ" sz="20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StV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</a:p>
          <a:p>
            <a:pPr algn="just"/>
            <a:endParaRPr lang="cs-CZ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algn="just"/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Ukončení realizace projektu 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prokazatelné uzavření všech činností realizovaných v rámci projektu</a:t>
            </a:r>
          </a:p>
          <a:p>
            <a:pPr lvl="0" algn="just"/>
            <a:endParaRPr lang="cs-CZ" sz="2000" dirty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marL="342900" lvl="0" indent="-342900" algn="just">
              <a:buFont typeface="Calibri" panose="020F0502020204030204" pitchFamily="34" charset="0"/>
              <a:buChar char="‼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Pokud je pro projekt relevantní </a:t>
            </a:r>
            <a:r>
              <a:rPr lang="cs-CZ" sz="2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kolaudační souhlas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nebo kolaudační rozhodnutí, je nutné tento dokument doložit </a:t>
            </a:r>
            <a:r>
              <a:rPr lang="cs-CZ" sz="2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 datu ukončení realizace projektu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příp. příjemce dokládá k datu ukončení realizace projektu Rozhodnutí o povolení zkušebního provozu nebo Rozhodnutí o povolení k předčasnému užívání stavby.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s-CZ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Datum ukončení realizace projektu je rozhodné pro stanovení, zda již byl naplněn účel projektu a je možné proplatit konečnou částku dotace na projekt. </a:t>
            </a:r>
          </a:p>
        </p:txBody>
      </p:sp>
    </p:spTree>
    <p:extLst>
      <p:ext uri="{BB962C8B-B14F-4D97-AF65-F5344CB8AC3E}">
        <p14:creationId xmlns:p14="http://schemas.microsoft.com/office/powerpoint/2010/main" val="2475520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FB0E7D7-1AE6-5BBD-4942-5A3B04AA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776BC76-8A5B-68ED-9FF9-4B7FB3944CBB}"/>
              </a:ext>
            </a:extLst>
          </p:cNvPr>
          <p:cNvSpPr txBox="1"/>
          <p:nvPr/>
        </p:nvSpPr>
        <p:spPr>
          <a:xfrm>
            <a:off x="786213" y="671119"/>
            <a:ext cx="711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Přehled základních termínů</a:t>
            </a:r>
          </a:p>
          <a:p>
            <a:pPr algn="ctr"/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kap. 4.1 Obecných pravidel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3C3503-CBEA-64EF-856B-477468E112FD}"/>
              </a:ext>
            </a:extLst>
          </p:cNvPr>
          <p:cNvSpPr txBox="1"/>
          <p:nvPr/>
        </p:nvSpPr>
        <p:spPr>
          <a:xfrm>
            <a:off x="683568" y="1727113"/>
            <a:ext cx="749569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3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Závěrečné vyhodnocení akce (ZVA)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představuje uzavření administrace projektu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Příjemce typu OSS, PO OSS a OSS jiné OSS je povinen provést závěrečné vyhodnocení akce formou Zprávy pro ZVA v souladu s§6 vyhlášky č. 560/2006 Sb. </a:t>
            </a:r>
            <a:r>
              <a:rPr lang="cs-CZ" sz="20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Tato povinnost je splněna podáním závěrečné ZoR a ŽoP</a:t>
            </a:r>
            <a:r>
              <a:rPr lang="cs-CZ" sz="20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 Na základě těchto předložených informací nevyžaduje ŘO IROP podávat speciální přílohu pro závěrečné vyhodnocení akce v termínu uvedeném na v Právním aktu.</a:t>
            </a:r>
          </a:p>
        </p:txBody>
      </p:sp>
    </p:spTree>
    <p:extLst>
      <p:ext uri="{BB962C8B-B14F-4D97-AF65-F5344CB8AC3E}">
        <p14:creationId xmlns:p14="http://schemas.microsoft.com/office/powerpoint/2010/main" val="3374324033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29E82CB599D2340A87E439F91993A6C" ma:contentTypeVersion="13" ma:contentTypeDescription="Vytvoří nový dokument" ma:contentTypeScope="" ma:versionID="c50dc5c773bb8f74d1a522fd3fc2ac62">
  <xsd:schema xmlns:xsd="http://www.w3.org/2001/XMLSchema" xmlns:xs="http://www.w3.org/2001/XMLSchema" xmlns:p="http://schemas.microsoft.com/office/2006/metadata/properties" xmlns:ns2="5050eea3-3396-43ce-85cf-55ca63b51391" xmlns:ns3="a18d9d7a-069d-41cc-9c75-bb2810dbe38d" targetNamespace="http://schemas.microsoft.com/office/2006/metadata/properties" ma:root="true" ma:fieldsID="47cc061116502da5686a48eebd0c2d2a" ns2:_="" ns3:_="">
    <xsd:import namespace="5050eea3-3396-43ce-85cf-55ca63b51391"/>
    <xsd:import namespace="a18d9d7a-069d-41cc-9c75-bb2810dbe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50eea3-3396-43ce-85cf-55ca63b51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ee38a382-c502-43bf-abac-d2fc793617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8d9d7a-069d-41cc-9c75-bb2810dbe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cf6675e-ca70-4902-9bc9-fd2d3fb17e66}" ma:internalName="TaxCatchAll" ma:showField="CatchAllData" ma:web="a18d9d7a-069d-41cc-9c75-bb2810dbe3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8d9d7a-069d-41cc-9c75-bb2810dbe38d" xsi:nil="true"/>
    <lcf76f155ced4ddcb4097134ff3c332f xmlns="5050eea3-3396-43ce-85cf-55ca63b513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E9A251-D569-4038-AA31-47C01E06FA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50eea3-3396-43ce-85cf-55ca63b51391"/>
    <ds:schemaRef ds:uri="a18d9d7a-069d-41cc-9c75-bb2810dbe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9A3639-AE92-4402-905A-39C84C28AD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5ED77A-95E5-4EDC-BEFC-8E22D86BA58B}">
  <ds:schemaRefs>
    <ds:schemaRef ds:uri="http://schemas.microsoft.com/office/2006/metadata/properties"/>
    <ds:schemaRef ds:uri="http://schemas.microsoft.com/office/infopath/2007/PartnerControls"/>
    <ds:schemaRef ds:uri="a18d9d7a-069d-41cc-9c75-bb2810dbe38d"/>
    <ds:schemaRef ds:uri="5050eea3-3396-43ce-85cf-55ca63b5139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CRR template</Template>
  <TotalTime>3291</TotalTime>
  <Words>3585</Words>
  <Application>Microsoft Office PowerPoint</Application>
  <PresentationFormat>Předvádění na obrazovce (4:3)</PresentationFormat>
  <Paragraphs>450</Paragraphs>
  <Slides>38</Slides>
  <Notes>37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44" baseType="lpstr">
      <vt:lpstr>Arial</vt:lpstr>
      <vt:lpstr>Calibri</vt:lpstr>
      <vt:lpstr>DINPro Medium</vt:lpstr>
      <vt:lpstr>Times New Roman</vt:lpstr>
      <vt:lpstr>Wingdings</vt:lpstr>
      <vt:lpstr>CRR template</vt:lpstr>
      <vt:lpstr>Příklady dobré a špatné praxe při předkládání a realizaci projektů IROP.  83. a 84. výzva IROP PODPORA OCHRANY VEŘEJNÉHO ZDRAVÍ – SC 4.3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Tichá Kateřina</cp:lastModifiedBy>
  <cp:revision>170</cp:revision>
  <cp:lastPrinted>2025-05-15T13:05:25Z</cp:lastPrinted>
  <dcterms:created xsi:type="dcterms:W3CDTF">2021-01-13T14:58:16Z</dcterms:created>
  <dcterms:modified xsi:type="dcterms:W3CDTF">2025-09-16T09:28:21Z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0x010100629E82CB599D2340A87E439F91993A6C</vt:lpwstr>
  </property>
</Properties>
</file>